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23"/>
    <p:restoredTop sz="91460"/>
  </p:normalViewPr>
  <p:slideViewPr>
    <p:cSldViewPr snapToGrid="0">
      <p:cViewPr varScale="1">
        <p:scale>
          <a:sx n="101" d="100"/>
          <a:sy n="101" d="100"/>
        </p:scale>
        <p:origin x="119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10T13:43:48.06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1767 7586 17505,'-44'8'383,"0"-1"1,4 0 0,7 0 473,16-1 280,-1 0-183,1 0-128,-1 0-179,1 1 366,-4 2-98,8-3-202,-2 2 12,8-3-412,3-1 32,2-1-204,1-1-515,3 0-945,2 1 545,5-1 425,12-1-99,-1 1 138,12-2 345,13-3 109,-6 0 109,17-4 607,-22 2 1,2 0-694,5-1 0,3 0 249,15-2 0,4 0-692,-19 2 1,2 0 0,1 0 389,3-1 1,2 1-1,-2 0-1270,13-2 1,-2 1 1188,1 0 0,1 0-10,-18 2 0,0 0 1,-1 1-811,9-1 1,0 1 756,-7 0 0,2 0 0,-2 0-523,4 1 0,-2 1 476,0 0 0,1 1-296,-1-1 0,0 2 278,-1-1 1,0 1 311,0 0 1,-1 0-318,-1 0 0,-1 0-7,0 0 0,0 0-18,-2 0 1,0 0-48,0 1 1,-1-1 363,-2 1 1,0 0-811,-1 0 1,0 0-1159,-2 0 1,1 0 1766,3 1 1,-2-1-1,3 0 1,-3 0-1</inkml:trace>
  <inkml:trace contextRef="#ctx0" brushRef="#br0" timeOffset="523">4744 7441 16492,'-57'5'1170,"-1"1"1,5-2 0,8 0-559,10 0 26,9-2-146,14-1-305,4 0-157,4-1-182,2 2 479,18 0-246,20-1-2259,2 0 2121,14-1 25,-15 0-176,2 0 109,2 0-392,0 0 242,2 0 326,-1 0-74,1 0-11,-1 0-65,-1 0-2506,1 0 2360,-1 0-1053,20 0-175,-12 0-4655,9 0 6103,-22 0 0,-18 0 0,-8 0 0</inkml:trace>
  <inkml:trace contextRef="#ctx0" brushRef="#br0" timeOffset="1124">6494 7615 17420,'-48'7'841,"0"1"1,0-1 0,0 0-1,-11 2 1,2 0 0,12-3 794,6-1-568,3-1-216,4-1-173,3 0-154,6-1-63,1 0 324,11-1-923,3 0 207,12-1-183,6 0 34,21-1 53,0-1 60,17-3 9,-9 1 1,8-3 0,-5 1-1363,-3 2 0,0-1 1337,8-1 0,5-1 1,-3 1-108,7 0 1,0 0-829,-14 2 1,1 0 0,1 0 830,0-1 0,0 1 1,1 0-201,-1 0 0,1 0 0,-2 1-1030,7-1 1,-1 0 1303,10 0 0,-4 1 0,6-2 0,-1 2 0</inkml:trace>
  <inkml:trace contextRef="#ctx0" brushRef="#br0" timeOffset="1709">8888 7574 18006,'-61'4'387,"0"0"0,0 0 1,0 1-1,15-3 1,5 1-1,-2 0-1317,-19 2 0,-3 0 0,14 0 1576,9-2 207,-6 1 1,1 0-569,5-1-829,-1-1 0,7 1 755,26-2 82,3-1-329,5 1 1227,0-1-1119,12 0 1148,2 0-1217,12 0-22,6-1 22,8 0-16,0-1 1,3-2 502,-7 2 1,2 0-534,11-1 0,6-1 1,-3 1 61,2 0 1,0 0-8,-4 0 1,2 1 0,-2-1-5,9 0 1,-1 1-1301,3-1 1,0 1 1215,1-1 0,1 0-18,0 1 1,1-1-612,0 0 0,0 1 593,-1 0 0,1 0-7,-1 0 0,0 0-22,-2 0 0,0 0 10,-1 0 1,-1 0-1,-3 0 1,0 0 74,-4 0 0,1 0 21,-8 0 0,2-1 0,-3 1-645,6 0 1,-1 0 673,11-1 1,-2-1-45,-19 2 0,-3 0 283,-1 0 0,0 0-318,29-3-1,-5 0-25,-4 1-18,-6 0-49,-5-1-36,-5 1-41,-4-1-408,-5 1-1127,-3 0 1803,-1 0 0,-12 2 0,-2 1 1</inkml:trace>
  <inkml:trace contextRef="#ctx0" brushRef="#br0" timeOffset="3397">11837 7594 17195,'-44'2'475,"-1"0"0,0-1 0,-18 1 0,21 0 325,39-1-112,7-1 277,29-6 0,15-5-677,3 3 1,8-2-1298,-10 2 0,5-1 0,3 0 0,-4 1 1020,7-1 1,-2 2-1,2 0-247,-11 1 1,1 1-1,-1 0 1,-1 0 218,5 1 0,-3 0 0,1 1-12,3 0 0,0 1 0,1-1-21,2 1 1,0-1 0,1 2-540,2-1 1,-1 2-1,2-1 540,0 0 0,1 0 0,1 1-174,-16 0 1,1 0 0,1 0 0,-1 0 178,0 0 0,1 1 0,0 0 1,0-1-11,0 1 1,1 0 0,-1 0 0,0 1-13,0-1 0,0 1 1,0 0-1,0 1-29,-1-1 0,1 0 1,-1 1-1,0 0-51,15 0 1,0 1 0,-1 0-36,-1 0 0,0 0 0,-2 0-8,0 1 1,-1-1-1,-1 1 99,-4-1 1,0 1 0,2 0-317,-5 0 0,3 1 0,-2 0 1,-2-1-148,0 1 1,-4-1 0,2 1-448,9 0 0,1 1 1,-5 0-88,-9-1 0,-4-1 1008,23 4 0,-31-4 0,-15-3 1</inkml:trace>
  <inkml:trace contextRef="#ctx0" brushRef="#br0" timeOffset="4203">2313 8787 20081,'-55'3'99,"0"-1"1,0 0 0,0 0-1,-6 2 1,-3 0 0,4 0 0,11 0-2088,12 0 1,4 0 2149,-17 3 1,3 0 169,9-3 1437,6 0-1442,5-1-45,5-1-48,6-1-106,7 0 843,5 0-908,7 0-530,7 1 265,11-2 152,33 0 60,-10-2 0,2-2-973,3 1 0,2-1 972,9-1 0,1-1-9,-10 1 0,-1 0 382,4 0 0,0 0-152,4-1 1,-1 1-125,3 0 0,1 0-70,1 0 1,0 0-49,-19 2 0,0 0 1,0 0-38,0 0 1,1 0 0,-1 0-30,1-1 0,-1 1 0,3-1-255,0 1 0,3-1 0,0 0 1,-2 1-1129,2-1 1,-1 0 0,2 0 1457,1 0 0,4 0 1,-2 1-1,-8 0 1,-5 0-1,-4 0 0,1 1 1,-1 0-1</inkml:trace>
  <inkml:trace contextRef="#ctx0" brushRef="#br0" timeOffset="4737">4799 8684 20434,'-51'3'1358,"1"-1"1,0 1 0,1-1 0,5 1-1177,4-1 0,8 0 49,21-1-182,4 0-199,4-1-78,2 0 406,8 3-347,2-2 311,21 2-107,17 0-648,6-1 619,-19-2 0,0 1-1946,24-1 1870,-25 0 1,0 0 59,3 0 1,1 0 163,2 0 0,2 0-138,1 0 1,2 0-3,2 0 0,1 0-57,2 0 0,0-1-20,3 1 1,0-1-35,2 0 1,0 0-59,1 0 0,0 0-67,1 0 1,1-1-1045,-1 1 0,0-1 620,1 1 1,-1-1-1105,-1 0 0,0 0 1759,7-1 1,-3 1-1,4-1 1,-3 1-1</inkml:trace>
  <inkml:trace contextRef="#ctx0" brushRef="#br0" timeOffset="5228">8189 8624 17726,'-52'0'353,"1"0"0,-1 0 0,0 0 0,-11 0 0,2 0 0,11 0 343,1 2 513,4 0-425,9 0 1,1-1-398,-5 1 100,-17 0-211,39-1 92,6-1-168,4 0 217,5 0-251,1 0-162,7 0-1,3-2 89,9-2-49,8-2 31,11-1-31,1 0 0,2 1-1719,-5 0 1,1 2 1675,15-3 1,5 0-79,-13 4 1,2-1-1,2 1-531,4 0 0,3 0 1,1 0 375,-2 0 1,2 1 0,0 0 0,-2 0 28,7 0 1,-2 0 0,-1 0-445,-1 1 0,-1 0 0,1 0 147,-2 1 1,0-1-1,3 1-286,-6-1 1,3 1-1,-1-1 1,-1 0 349,6 1 0,-2-1 0,2 1-3,-6-1 0,4 0 0,-2 0 0,-9-1 186,-2 1 1,-5 0 126,11-1 1,-4 0-69,7-2 98,-8 1-943,12-3 1113,-23 2 1387,9-1-3985,-12 0 1937,-12 3 334,8-2 1,-19 3 0,-2 1-1</inkml:trace>
  <inkml:trace contextRef="#ctx0" brushRef="#br0" timeOffset="4.81897E6">2025 11732 24575,'-19'0'0,"-1"2"0,3 0 0,0 2 0,-2 2 0,-2 1 0,-3 3 0,-1 0 0,0-1 0,3 0 0,0 0 0,1 1 0,-1 2 0,0 0 0,3 0 0,3 1 0,2-3 0,2 1 0,4 0 0,3-1 0,4 0 0,1-2 0,0 0 0,0 2 0,0 0 0,0 1 0,0-2 0,0 0 0,0 0 0,0-1 0,1 2 0,1 1 0,1 2 0,0 3 0,-1-1 0,0 1 0,-2 1 0,0 1 0,0 2 0,0-2 0,0 0 0,0 3 0,0 1 0,0 4 0,0 3 0,0 1 0,0 4 0,0 1 0,0 2 0,0 0 0,0-1 0,0 0 0,-1 10 0,-6 9 0,1-7 0,-7 4 0,4-19 0,-2 2 0,1-1 0,2-1 0,-2-1 0,0 0 0,0 0 0,0-2 0,2-3 0,1-2 0,-1-4 0,1-2 0,1-3 0,0-1 0,1-5 0,0 2 0,2-1 0,0-1 0,3-2 0,0-2 0,0-1 0,0 1 0,0 0 0,0 0 0,0 0 0,0 0 0,0 0 0,0 0 0,0-1 0,0 1 0,0 0 0,4 3 0,0 3 0,1 2 0,0 1 0,0 1 0,0 0 0,1-1 0,1 0 0,0-1 0,-1 0 0,1-1 0,1 0 0,2 0 0,1 2 0,2 0 0,1 2 0,4 4 0,-1-1 0,1 1 0,-1-3 0,-5-4 0,2 0 0,-1-1 0,-2 0 0,1-3 0,-2 0 0,-1-1 0,-1-1 0,0 0 0,0-2 0,-1 0 0,6-1 0,-5-2 0,0-2 0,-5-1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10T13:44:11.33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3357 1453 29264,'-5'-7'-975,"1"1"-576,4 6 2872,-61-43-1661,40 42 607,-16-7 1,1 8 259,20 40-539,5-9 0,1 1-257,-7 26-614,5-11 1,0 3 1362,4-10 1,-1 0-552,-1 14 0,0-1 421,4-12 1,1-1-302,1-1 0,0 1-501,1-1 1,0 1 252,2-1 1,-1 0-4,1-1 1,0-1 11,1 1 0,0-1-10,-1-2 0,1 1-103,0 13 0,-1 0 4,0-13 1,-1 0 48,0 9 1,-1-1-25,-3 14 139,0-21 0,-1-1 249,-6 16 134,-6 5 173,3-29 293,-1-9 283,-3-9-133,-14-8-677,-7-19-547,-1-1-446,1-17 99,14 4 331,6-6 0,2-3-777,-2-12 460,6 11 0,5-3 235,16-5 1,8 2 439,-4 16 0,2 0 171,10-18 0,4 2 59,-4 21 0,2 3 163,2-1 0,1 2 55,1-1 0,2 2-63,0 0 0,1 2-50,0 1 0,0 0-137,0 2 1,0 0-273,-1 0 1,0 2 100,0 0 1,-1 1-89,27-14-210,-1 3-97,-3-2 335,0 2 7,-2 0 416,-2 1 73,-1 1 72,-3 2 60,-4 4 31,-4 3-38,-7 4-367,-3 4-33,-12 2-309,-4 5 192,-9 3-897,-2 5 3499,-3 4-2698,-11 16-27,0-4-161,-6 11 601,4-9-2937,2-1 3499,3-1 343,1 7-627,6-10-345,2 4-325,12-7-1241,0-7-219,8 1 347,-1-8 284,2-3 479,1-1 355,1-2 319,-1-4 474,0-1 1016,1-6 578,-1-2 397,0-2-2767,2-12 0,-6-3 0,-3-2 0,-8 3 0,-7 8-1405,-2-1-256,-5 1-219,-10-7-139,2 9 2480,-22-14-1511,17 19 465,-11-4 356,17 13 1455,3 1-392,2 1 346,5 1-112,0 1 215,5 2 419,0 3-868,2 4-1206,3 4-1621,3 4-1426,5 2-6412,1-1 9442,2-2 0,-7-7 0,-3-4 0</inkml:trace>
  <inkml:trace contextRef="#ctx0" brushRef="#br0" timeOffset="377">4210 1772 32767,'27'-17'0,"1"0"0,21-6 0,-23 42 0,0 1 0,-1 3 0,12 15-667,0 5-645,-3 1-590,-10-2-1091,-16-13 700,-5 0 2408,-10 0 714,-6-1 584,-10 1 595,-5-1 471,-4-2-156,0-2-2323,0-5 0,4-4 0,6-5 0,-1-6 0,11-7 0,0-7 0,9-6 0,6-16 0,4 5 0,6-15 0,14-6 0,-3 8 0,0 5 0,2 1 0,9-7 0,-11 15 0,0 1 0,12-6 0,-9 13 0,1 0 0,12-5 0,12-2 0,-19 17-4937,-5 4 4740,-5 3 1,-12 1 0,-4 0-1</inkml:trace>
  <inkml:trace contextRef="#ctx0" brushRef="#br0" timeOffset="1876">6284 1472 18016,'0'-9'4331,"0"3"-4085,0 6 409,0 0-4800,-18 18 4229,14 9-719,-6 21 1,2 6 651,7-20 0,2 2-480,-1 8 1,0 7-1,1-7 510,0-9 0,0-2-136,1 9 0,1 1 102,4-4 0,1-3-22,7 16-21,-4-19 0,1-3-90,10 5-59,2-5-122,2-5 1345,2-6-1347,1-5 2059,1-7-2257,14-7 213,-10-8 2406,11-6-2297,-14-6 71,1-3-2090,-3-5 2332,0-1 332,-1-3-1407,-2-1 1378,-1-2-64,-1 0 112,6-17-47,-8 14-398,3-9 321,-11 21-261,-4 3 60,-3 6 2273,-3 4-2107,-2 4 1907,-1 4-2120,-3 3-281,-1 1 409,-4 5 1712,-4 3-1252,-8 15-206,-1 8-467,1 3-861,4 1 1085,9-9 249,4-1-443,1 0-437,4-3-187,8 6-3224,2-8 3374,9 3-733,8-7 1080,-5-6-1247,33-1 1635,-26-9 222,19-4 241,-23-5 515,-2-2 74,-2-2-144,-4-2-359,3-10-324,-8 4-323,0-7-92,-9-12-547,-4 15 1599,-5-14-2155,-5 22-324,-4 1 90,-3 1 354,-3 2 1249,-3 3-573,-2 2 457,1 1 3548,1 2-3153,1 1 266,4 2 112,2 1-196,4 1-111,3 0-355,3 0-326,3 1 52,12 2-116,0 0 0,12 3 0,-1-2-7,4-1-133,34 0 167,-21-2 33,1 0 0,-2-1-60,0-2 0,11 0 0,-14-2 0,3 1 0,-2-2 0,3 3 0,-3-1 0,0 1 0,-3 2 0,-4 0 0,-7 1 0,-4 0 0,-7 0 0,-4 3 0,-4 3 0,-13 19 0,0-5-722,-12 14 555,2-10 304,-1 2-72,-7 13-32,11-9 451,-3 8-314,13-14-170,3-2 0,4-2-280,4-2-1233,9 5 3122,-1-8-3014,16 6 554,-8-12 518,10-1 510,-7-6 489,3 0 362,0-4-126,3-1-902,0-4 0,1-2 0,-1-3 0,-3-2 0,-1-1 0,-3-2 0,-3-1 0,-4-2 0,-3-2 0,-4-3 0,-3-15 0,-6 7 0,-3-9-189,-6 13-1673,-14-6 131,2 10 478,-10-3 4127,4 12-2955,-18 0 636,10 7 204,-11 0 169,17 7-928,-10 6 0,18 1 0,-4 7 0,21 0 0,2 3 0,9 9-796,1-5-9035,5 5 8581,-1-10 0,-5-6 0,-2-4 0</inkml:trace>
  <inkml:trace contextRef="#ctx0" brushRef="#br0" timeOffset="2375">8391 1790 32767,'-5'-2'0,"2"0"0,3 2 0,-27 72 0,28-18 0,-13-5 0,3 1 0,16-10 0,4-4 0,2 9-278,5 11-789,-3-18-37,1 0-837,0-1 645,-1-1 420,0-1 138,1 9 654,-6-11 10,-1 5 187,-7-18 148,-1-4 412,-2-4-212,-7-8 746,2-5-521,-8-9-214,-5-18-481,2 1-143,-7-14-91,5 6-113,-3-7-1829,1-3 1025,-1-5 471,2-3 344,2-2 319,8 16 0,1-3-22,2 0 0,1 0 109,0 0 1,1 2 22,2 2 0,2 4 147,2-11 64,2 4 81,2 4-25,3 5 4,2 1-4,0 5-23,4 1 93,1 3-2607,3 4 2656,2 1 1147,26-4-1348,-13 10-120,20-1-83,-21 10-131,2 4-124,0 2 188,3 5-219,0 5-169,1 5 159,-1 3-27,0 4-22,0 3 34,-2 2-46,-5 1-834,-5 1 544,-7-1 1,-8-2 3037,-9 0-2655,-12-3 352,-12-1-2654,-11-1 3080,-10-2 7,-6-1-116,-3-3-2190,14-8 0,-2-1 1893,6-2 0,2 0 0,-25 4 0,28-6 0</inkml:trace>
  <inkml:trace contextRef="#ctx0" brushRef="#br0" timeOffset="2919">3146 3111 12334,'-57'0'-618,"0"-1"0,-8 0 0,8 1 2338,15 2-2034,-3 3 1503,52 4-1296,7 2 141,9 0 117,10 0 140,1-5 1,7 0-355,11-3 0,7 0 0,-1-1 164,-9 1 0,-1-1 0,5 0 24,1-2 0,6-1 1,3 0-1,-2-1 1,-5 1-24,6-1 1,-5 0 0,3-1-47,-11 0 0,2 0 0,2 0 0,-1 0 0,-3-1-353,3 1 1,-1-1-1,-1 0 1,0 1 345,4-2 0,0 1 0,1-1 0,0 1-272,2-1 1,1 0 0,1 1 0,-1-1 253,3 0 0,0 0 0,0 0 0,0-1-25,-11 2 1,0 0-1,0 0 1,2 0-1,3 0 6,-4 0 0,5-1 0,1 0 0,1 1 0,0-1 0,-2 0 0,-1 1-12,8-1 0,-2 0 0,-1 1 0,1-1 0,3 0-4,-9 1 1,1-1 0,1 1 0,2-1 0,0 1 0,2-1 0,1 0-67,-3 1 1,1-1 0,3 1 0,1-1 0,0 1 0,-1-1 0,-1 1 0,-3 0 0,-3 0-67,6-1 1,-4 1 0,-2 0 0,0 0-1,2 0 1,4-1-68,-6 1 0,4 0 0,3-1 0,1 1 0,0-1 0,-1 1 1,-2-1-1,-3 1 0,-6 0-1021,8 0 1,-5 0 0,-3 0 0,0 0-1,2 0 1224,5-1 0,2 1 0,0-1 0,-3 0 0,-6 1 0,3 0 0,-6 0 0,-1 0 0,-1 1 0,1-1 0,-1 0 0</inkml:trace>
  <inkml:trace contextRef="#ctx0" brushRef="#br0" timeOffset="3519">10300 1448 32767,'8'-45'0,"-1"1"0,1 1 0,-3 15-1493,-5 26 307,-1 2 1304,-3 4-5,-2 5-18,-5 7-3372,-12 17 2621,3-5 750,2-1 0,0-1-2088,-2 6 2437,-4 7-528,13-15-117,3 6-135,4-9-71,2 3-43,5-12-287,1-3-164,4-3 464,1-2 365,3-2 296,1-4 355,2-3 2676,10-12-2262,3-10 81,-1-3 3563,-4-2-4109,-10 8-527,-3 0 0,-4 0 0,-2 0-673,-3-7-174,-4 3-35,-2 2 6,-3 8-53,-4 8-3080,3 6 3607,-5 0-85,3 5 510,-2 4-2434,-1 4 2300,-3 5-97,-2 5-171,1 4-184,-1 4-407,2 3-489,1 3-922,4 1-2753,3 2 5135,4 4 1,2-19 0,2-1 0</inkml:trace>
  <inkml:trace contextRef="#ctx0" brushRef="#br0" timeOffset="3860">10447 1957 27992,'-48'0'718,"0"-1"0,3 0 0,7 3 48,13 6 333,-7 8-373,11-2-696,-1 6-30,12 12-30,10-4-247,18 20-663,0-22-337,15 0 338,-9-16 160,2-2 210,1-2 218,0-2 602,-1-2 363,-2-1 428,-3-2 218,-3-3 82,0-5-689,-6-1-653,-1-5 0,-7-5 0,-2 4 0,-5-4 0,-1 6 0,-6 1-555,-4 1-703,-2 1 332,-5 3 435,-3 3 761,-5 3-469,-2 2 462,-1 5-2890,-1 2-4757,3 5 7867,7-1 1,10-5 0,7-3-1</inkml:trace>
  <inkml:trace contextRef="#ctx0" brushRef="#br0" timeOffset="5361">8667 3766 20911,'-41'-18'263,"-1"1"0,4 1 0,7 11 161,19 33-9,1 9-427,0 12-834,1 11 883,5-6 1,2 4-47,0-12 1,1 3-991,0 8 0,0 6 0,0-5 952,1-1 1,1-2-9,-1-7 1,0 3 0,1-4-1,-1 4 1,1-3-1,0 0 1,0 1-33,0-3 0,1 2-106,0-2 1,0 2-1,0-2-872,-1 7 1,1 1 849,0-9 1,1 3-1,-2 0-339,-1-3 0,0-1 0,-2 1-120,-1-2 0,-2 1 0,0-1 325,-2 20 0,-3-2 128,-2-10 1,-4-5 93,-11 5 259,-3-12 562,-21-8 573,-6-22-875,-1-11-36,22-17 0,3-5 1523,-7-19-1627,9-4 0,3-4-840,13 16 0,3 0 647,-4-15 0,4-1-23,7 12 1,4 0 702,0-1 1,3-1-732,2 0 1,3 0-12,1 0 0,3 0-11,3 1 0,2 0-17,1 2 1,2 1-24,2 1 1,1 1-385,1 2 0,1 1 356,0 1 1,1 2-3,0 1 0,2 1-3,-1 1 1,0 1-4,1 1 0,1 0 3,0 2 1,0 1 2,0 0 0,1 0 5,0 0 1,0 1-691,-1 1 1,2 0 610,12-7 1,0 0 84,-10 8 1,1 0 743,8-5 0,2 1-733,-3 3 1,-2 3 61,18-8 17,-21 10 0,-1 1 111,13-1-21,-17 6 89,0 3 676,-20 6 102,-7 11-1091,-15 12 593,-4 4 348,-24 20-493,9-17-85,-9 11-72,11-13-57,5-1 78,1 8-167,11-9-6,2 3 40,17-7-29,1-8 12,8 4 2246,11-5-2240,-4-5-12,9 1 3281,-6-7-3180,24-2 73,-8-8-45,9 0 57,-22-8-40,-15 3 0,-3-3-23,-4-3-28,-4-2-3295,-1-4 3273,-3-1-2192,-4-1 2176,-3-2 16,-4 0-28,-2 2-1495,-2 1 1472,0 3 1508,-8-7-1536,8 9 1,-6-2-23,11 12-28,2 3 2169,3 3-2247,2 2-28,2 1-56,2 3-68,1 3-140,3 4-229,3 5-215,5 1-1046,5 2-2374,3 1-4409,2-2 8660,-2-4 0,-9-5 0,-4-3 0</inkml:trace>
  <inkml:trace contextRef="#ctx0" brushRef="#br0" timeOffset="5701">9464 4290 20610,'0'-3'3988,"0"0"-3747,0 3-264,59 40-1073,-16-1 1045,3-2 1,-1 3-333,-21-15 1,-3 0 303,16 21 187,-14-4-159,-11-13-27,-8 15 67,-13-22 44,-35 10 12,15-21 28,-21 1 22,23-18-2866,4-3 2916,1-8 175,6-4 151,3-18-208,6 5-34,6 3 1,3-2 33,16-23-195,4 0-676,9 6 636,-3 20-11,1 2-9,16-4-98,-9 10-117,9-2-931,-1 14-609,-10 5-4067,7 6-3405,-16 3 9219,-6 2 0,-8-2 0,-6-1 0</inkml:trace>
  <inkml:trace contextRef="#ctx0" brushRef="#br0" timeOffset="7367">10696 4046 18414,'4'-53'2115,"1"0"1,-1 3-1,-1 15-1852,-4 31-39,-1 4-173,-2 6-1,-2 5 46,-3 11 10,-2 6 17,-1 2 1,-2 2-724,-7 22 642,4-15 0,0 1-1544,4-8 0,1 0 1516,-2 1 0,1 1-11,1 1 0,0 0-335,1 0 1,0 1 286,2 15 0,0 0 3,4-14 0,1 0-23,1 9 1,6 0-166,10-7 0,5-4-100,19 17-98,-3-25 1,8 1 0,1-5-181,8-4 0,3-4 320,-12-2 1,2-1-1,-2-2-960,8-4 1,-5-4-389,15-6-1164,-7-3 2468,1-8 1,-27 7 0,-3-2-1</inkml:trace>
  <inkml:trace contextRef="#ctx0" brushRef="#br0" timeOffset="7571">11441 4284 18140,'-2'-5'6122,"0"2"-4582,2 3-1534,-29-19-6,21 21-11,-21-3 0,29 23-3449,2 24 3382,2-14-255,1-1 0,2 0 42,4 10-157,7 12-292,-4-18-615,2-1-1109,2-3 1956,3 2 1,-10-17-1,1-1 1</inkml:trace>
  <inkml:trace contextRef="#ctx0" brushRef="#br0" timeOffset="7972">11769 3916 20963,'-5'-3'3069,"1"1"-8584,4 2 5515,-53 25 1398,42 0-1404,-39 14 866,56-10-877,9-4-33,6-2 22,1-1-6,10-4 3426,-13-11-3353,9-1-5,-13-7 5,2-3 12,-9-5 21,-1-2 91,-1-9-68,-3 2 6,-2-6 128,-4-5 130,-7-11-146,-3 2-123,-3 4 27,-2 14-105,7 13-12,-3 2-23,3 5-16,0 4-3415,-2 3 3359,0 6-51,-1 5-72,1 5-118,0 2-202,2 5-1972,1 17 2510,6 10 0,0-17 0,4-4 0</inkml:trace>
  <inkml:trace contextRef="#ctx0" brushRef="#br0" timeOffset="8573">12040 4204 24184,'-1'-37'17,"-1"0"0,-1-21-17,3 63 22,3 13-16,-1 0 478,3 11-496,-1-3 529,-2 3-517,0 1-6,-2 2 17,0 13-22,0-10-767,0 9 767,2-15-266,1-2 255,2-2 242,1-3-254,0-3 29,0-6 5,0-2 16,0-5 1059,2-4-1041,-1-4-12,3-5 12,0-6 865,2-5-799,10-16-16,-5 7-685,7-12 668,-7 12 6,2 0-40,-1 1 18,0 3-18,-1 1-21,1 3 4,-1 3-16,0 3 0,-1 4 12,0 4-12,-1 2 0,0 3 0,-1 4-6,-1 2-2706,0 6 2706,-1 3 6,9 19 6,-8-11-12,13 22-38,-13-24 38,4 4-5,5-4 39,5-4-34,2-2 1,0-7 10,-8-8 1,-1-5-6,0-2 17,0-7-12,-1-1 6,0-3 6,-2-1 0,-1-3-17,-1 0 3426,-2-2-3387,-2 1 17,-1-1 106,0-6-3447,-4 9 3397,0-3 33,-5 13-22,0 3-27,-1 3-52,0 2-55,0 2 11,0 5 3370,0 2-3376,0 8 6,1 3-11,0 4-45,4 16 6,0-6-979,3 10 967,0-12-33,1 1-392,15 22 184,-7-20-139,12 14-230,-9-27-376,2-4-828,3-2-2729,1-3 4605,6-2 0,-15-5 0,-1 0 0</inkml:trace>
  <inkml:trace contextRef="#ctx0" brushRef="#br0" timeOffset="8755">13053 4021 22246,'-5'-5'1988,"0"1"-1854,5 4-4038,0 0-78,3-31 3982,10 35 0,-13-36 0,6 37 0</inkml:trace>
  <inkml:trace contextRef="#ctx0" brushRef="#br0" timeOffset="9046">13600 3864 21903,'-13'-60'1499,"-1"-1"1,2 6 0,1 9-1108,4 22-79,0 4-61,-1 4-67,3 3-51,0 5-78,1 2-44,2 4-12,0 1 16,2 20-4,3 16-1,0 11-3403,4 11 3381,0-7-9,-2-10 0,0 2-411,-1-10 1,-1 2 343,4 25 0,-1 0 6,-2-22 0,-1-2-1038,2 11 1,0 0 782,3 15-140,3-2-427,2-3 6,3-5-369,2-3-560,1-7 1028,0-5-4098,-1-7-3292,-4-7 7857,-3-7 1,-5-7-1,-3-5 1</inkml:trace>
  <inkml:trace contextRef="#ctx0" brushRef="#br0" timeOffset="9406">13714 4454 18271,'-36'-45'721,"-1"0"0,4 3 0,3 8-228,5 10-79,1 3 1376,2 2-1549,4 2-79,4 2 479,5 3-602,3 3 236,3 1-365,10 1 950,3 4-950,10-2-28,3 5-27,5-1-34,3 2-3376,3 2 3404,1 0 5,1 2-1843,15 2 1793,-12-2-450,12 0 473,-17-3-1535,3 0 1613,-1-2 44,1 0 1619,-2-2-1473,9-6 17,-14-1 1788,9-15-1609,-22 8 657,0-7-584,-9 7 17,-3 1 12,-2-1 3391,-2 2-3392,0 0-28,-1 0-39,0 1-45,-2 1-51,1 2-44,-3-1-23,0 3-50,0 1-33,1 2-40,0 2-39,1 2-34,-2 4 18,-1 12 10,-1 2-5,-1 12-23,2-3-5,1 4-1351,1 3 1311,2 1-354,1 2-71,5 17 73,2-13-140,6 11-315,2-17-553,3-2-1065,4-2 2504,5 1 0,-12-14 0,-1-3 0</inkml:trace>
  <inkml:trace contextRef="#ctx0" brushRef="#br0" timeOffset="9607">14283 3848 23153,'-17'-17'-3607,"17"17"1501,20 24-2437,10 8 4543,-4-4 0,-12-13 0,-1 0 0</inkml:trace>
  <inkml:trace contextRef="#ctx0" brushRef="#br0" timeOffset="10016">15060 4203 24235,'-31'-42'171,"0"1"1,3 2 0,2 10 692,7 22-808,0 2-28,-1 3 273,-11 4-301,8 3 0,-9 6-5,0 10 10,7-1 129,-5 9-134,10-7-2944,3 1 2938,2 1 1,4 0-18,1 10 6,5-3 12,3 1-6,6-7-1,4-10 12,11 1 0,-2-5 12,9 0 10,-4-8 40,14-6-40,-7-3 0,9-6 6,-11-1 3387,-2-4-3320,6-11 17,-4-9-50,-3 0-3247,-4-10 3347,-12 21-1348,0-5 1365,-6 15-487,0 2 460,-2 3-29,0 2-22,0 4-29,-1 1 2462,0 3-2506,0 0 1817,-2 5-1856,0 1 888,-1 5-916,1 3-51,2 4-56,0 2-117,2 3-3577,3 3 3017,2 2-2154,6 1-3095,3 2 5608,5 3 1,-8-15 0,-1-2 0</inkml:trace>
  <inkml:trace contextRef="#ctx0" brushRef="#br0" timeOffset="10873">15344 4568 26206,'11'-60'100,"0"0"1,-3 10 0,1 3-98,3 13 0,0 3-2225,2-14 2227,-5 13 1,0 0-12,2-18 6,0-2-11,-3-3 6,-1-1 5,-2 1 8,-4 16 0,0 0 4,-1-19-10,-1 22 1,-1 0-2926,-3-10 2951,-3 3 12,-8-7 808,3 17-826,-4-2 12,-1 19-29,6 8 761,-4 2-755,5 10 0,1 3 3304,-7 18-3320,4 1 16,-5 14-243,7-4 238,2 4-4,3-10 1,0 3 2,2 4 1,1 0-6,-1 1 0,1-1-632,1 0 1,1-1 631,2 13 0,3-1 11,5-3-34,5-1-5,1-15 0,3-1-16,11 12 27,-7-15 0,2-2-394,15 4 366,-9-12 0,3-2 17,2-3 0,0-2-507,-1 1 0,0-2 530,26-4 5,-24-10 337,-5-3-321,-4-6 1115,4-14-1070,-1-9-10,-4-3 383,-6-2-389,-10 12 17,-1 0 891,0-9-847,-4 11 17,1-5 45,-5 16 40,1 4 111,-2 2-230,0 5-27,0 3-51,-1 4 0,0 1-16,0 3 10,-1 11 479,1 10-501,-1 16-56,2-3 12,0 2-23,2-9-685,2 0 640,2 1-67,2-1-459,9 11 44,-2-10-347,8 8-660,-3-15-1474,2-2-5977,-2-3 9069,-2-4 0,-9-8 0,-3-3 0</inkml:trace>
  <inkml:trace contextRef="#ctx0" brushRef="#br0" timeOffset="11032">16055 3868 16560,'0'0'0</inkml:trace>
  <inkml:trace contextRef="#ctx0" brushRef="#br0" timeOffset="11464">16665 3936 25489,'-40'-30'-4,"1"0"0,3 0 1,9 13 8,21 24 1,3 1-1,0 3 23,1 1-22,0 3 0,0 0-6,2 4 11,-1 0-6,1 2 1,1 11-17,1-7 5,3 10 17,4-10-11,1 0 0,5 0 0,3 0 0,4 0 0,2-1-533,5 0 533,3-1-22,3-2 0,0 1 10,2-3-4,-2 1 4,-3-3 1,-3-1-6,-5-2-842,-5 0 842,-6-2 17,-4-1 28,-8 2 460,-7-3-477,-8 1-3103,-6-5 3086,-6-1 6,-5-1-339,-4-3 322,-2 1-11,0-2-28,1-2-45,0-2-90,3-3-145,0-3-770,2-1-272,3-4 1378,-11-11 0,21 13 0,-4-6 0</inkml:trace>
  <inkml:trace contextRef="#ctx0" brushRef="#br0" timeOffset="11671">16575 3981 19425,'-21'52'7,"1"1"1,2-4-1,1-5-29,2-2-45,1 2 156,2 1-392,2-1 973,4 1-3466,5 17-900,5-17-4974,4 7 8670,2-26 0,-4-13 0,-3-5 0</inkml:trace>
  <inkml:trace contextRef="#ctx0" brushRef="#br0" timeOffset="12356">17401 4025 22583,'-51'-28'261,"0"0"1,9 3 0,4 8-184,4 22-22,11 3-17,0 6 376,-7 10-415,8-2-6,-4 8 560,7 4-610,7 21 16,5-16 323,9 10-311,7-33-17,3-2 12,3-2 5,2-2 5,2-4 23,2-2 17,1-3-39,0-3 629,0-3-579,0-4 107,17-21-74,-16 9 12,12-16 397,-19 15-380,0 0 145,4-9-95,-5 9 39,1-5 23,-7 13-12,-3 3-27,-3 5-51,-1 1 50,-6 7-140,-4 5 6,-5 6 0,-3 5-22,-3 5 22,-7 17-22,7-7-563,-2 12 573,11 0-10,5-12-12,3 8 12,7-14 0,5-3-301,6-2 295,6-2 0,4-2 11,5-4 34,25-3-37,-22-8 0,0-3-815,1 0 0,0-3 807,1-2 0,-2-3 11,14-11-2552,-1-4 2558,-3-5-17,-4-4-305,-14 5 0,-1-3 305,12-19-3,-15 14 1,-2 0-4,6-23 6,-15 28 0,-2-1 8,1-2 1,-1-1 5,-1 1 0,-2 0-6,0-2 1,-1 0-4,0 1 1,-2 1-1,-1-1 1,0 0 13,-1 3 1,0-2 19,-2-9 1,-2 1 124,-3-16-61,-5 12 1,-3 2-14,-3 9 961,-11-9-973,14 32-22,0 6 2747,0 2-2786,1 4 11,-1 4 28,-5 16 1734,5 1-1774,-3 15-9,7-3-7,3 29-2452,4-11 2452,3-15 0,1 0 0,6 18-344,7 4 335,1-17 1,2 2 2,-2-9 1,1-1-348,7 12 1,1-1 332,-4-11 1,1-2-474,2 1 1,1 0 438,1 0 1,2 0-11,0-1 0,1 0-34,1 0 0,0-1-31,-1-2 0,2 1-297,11 9 1,-1-1-277,-10-11 1,0-1 82,6 7 0,-1-3-1850,7 3-6777,-9-7 9246,-8-8 0,-12-9 0,-6-5 0</inkml:trace>
  <inkml:trace contextRef="#ctx0" brushRef="#br0" timeOffset="12737">18028 4151 26015,'45'-23'-75,"1"1"1,-10 1-1,0 5 19,24 14-112,0-4-5582,-16 1 5677,11-5-28,-14-4 1504,-8-6-1375,-3-1 23,-13-2 887,-10 6-731,-3-8-55,-2 5 206,-5-11 84,-2 7-195,-2 0 274,-1 0 3100,4 11-3425,-1-1-39,2 6-39,0 2-46,1 3-44,1 1-44,0 2 21,1 7-27,-1 2 11,1 19-12,0-4 12,1 12-34,1-5-61,6 17-88,1-13 1,2 0-986,0 2 0,2-1 918,1-1 1,0-2-580,11 13-3053,2-12 3893,-5-9 0,-3-4 0,-9-13 0</inkml:trace>
  <inkml:trace contextRef="#ctx0" brushRef="#br0" timeOffset="12947">18692 3549 21859,'-4'-5'1064,"0"1"-593,4 4-992,0 0-61,-24-1-1681,29 25-51,-20-6 2314,35 26 0,-11-28 0,-1 0 0</inkml:trace>
  <inkml:trace contextRef="#ctx0" brushRef="#br0" timeOffset="13324">19206 3798 23338,'-49'-23'392,"0"1"0,-2 2 0,6 8-336,13 18-22,-6 7 883,10 11-901,1 19 305,7-7-333,7 21 1,16-29-120,8 18 108,2-22 7,14 14 21,-7-20-16,7 5-2826,-5-11 2826,2-3 11,0-4-203,1-1 203,-3-5 0,0-4 0,-2-3-1077,-3-6 1088,-1-2 2682,-2-2-2671,-4-3 241,0-3-240,-5-3-12,-1-3 11,-3-1 29,-2-16-23,-2 12 28,-6-21-28,2 28-23,-5-5 1933,-2 14-1950,3 8-4,-4 1-18,4 8-11,0 2-22,1 4-34,-1 2-61,1 4-449,-1 11 45,4-3-251,0 8-421,6-7-628,2 1-1349,1 0 2367,4 1 0,-2-10 0,1 0 0</inkml:trace>
  <inkml:trace contextRef="#ctx0" brushRef="#br0" timeOffset="13698">19473 3824 18644,'3'-5'6834,"0"1"-5625,-3 4-1170,13-28 12,-12 31-12,9-17-5,-15 39 5,-1 4-20,1 7 1,-1 2-26,2 4-521,-1-4 1,1-2 526,3-8 17,1-4 11,0 5 0,0-13 67,0 0 28,0-13 112,0-6-184,1-3 1053,1-6-1060,1-4 1,3-5-11,0-3 67,6-16-51,-1 6-901,10-23 924,-6 24-6,6-9 51,3 8-68,3 6-22,-1 2-17,-2 11-5,-8 11-6,0 2-28,0 1 28,1 4 0,0 2 0,1 5-11,0 2-12,0 4-145,6 12 23,-6-3-102,4 9-105,-9-5-175,-1 1-2218,0 15 2133,-5-8 1,0-6 0,-6-15 0</inkml:trace>
  <inkml:trace contextRef="#ctx0" brushRef="#br0" timeOffset="14216">20274 3759 21169,'6'-41'26,"0"0"0,-2 3 0,1 9 1880,0 23-2125,-1 4-520,3 1 55,-1 6 300,1 3-2170,-2 5-6352,0 1 9016,-1 0 1,-2-6 0,-1-3 0</inkml:trace>
  <inkml:trace contextRef="#ctx0" brushRef="#br0" timeOffset="14408">20374 4120 25514,'1'52'108,"0"0"0,0-3 0,0-5-510,1 0 430,-2 5-1689,-6-10 1,-3 0 1618,1-8 0,-2 0-59,-7 11 0,-3-2-95,1-9 0,-2-3-473,-2 1 1,-2 0-508,-4 1 0,0-1-3740,1-2 1,0-2 4655,0-2 0,3-2 0,-3 2 0,11-10 0</inkml:trace>
  <inkml:trace contextRef="#ctx0" brushRef="#br0" timeOffset="15372">21534 3713 24290,'-34'-31'41,"-1"1"0,6 1 0,3 12 552,-2 39-582,5-1-515,-1 5 515,0 2-5,0 4-23,5 2 0,0 2 6,-3 11-17,5-3 0,3 2-34,10 11 18,5-1-36,23 1 36,1-27 4,14 5-60,20-11-2773,-11-9 2848,-14-7 0,0-2-15,15-1-29,-14-5 1,1-1 79,17-5 3,-5-6 0,0-4-3,-3-4-371,-13 2 0,-2-1 405,-3-3 6,-5-2 317,-2 0-306,-3-2-12,-2-1 7,-3 1 16,-3-2 17,-3 2-16,-2 2 33,-3 4 271,-2 4-255,-11 0 419,-1 9-508,-11 0-1,0 10 57,-19 10-62,9 0 3228,-13 11-3251,17-5 1,3 3-17,-2 12-301,12-6 279,0 8 430,13 0-442,10-1-3282,3-2 3294,8-5-1,0-12 0,3-4-33,14 1 28,8-6 22,2-1-536,-1-8 553,-11-3-1997,9-13 1991,-9 2 1,5-9 10,-17 5-22,-3-2 56,-5-2 17,-3-1 45,-4-15-56,-3 9 17,-5-11 10,-2 13 1,-5 1 11,-2 4-1039,-3 1 1017,-2 5 1091,-3 2-1125,0 4 0,-3 4 2036,2 2-2070,-8 3-5,8 3 29,-3 4-57,11 3-17,1 3 2967,2 12-3073,4-4-79,0 9-2593,5-6 2335,1 1-1630,7 12 578,-1-9-785,7 8-7495,4-9 8758,-6-8 0,1-2 0,-9-11 1</inkml:trace>
  <inkml:trace contextRef="#ctx0" brushRef="#br0" timeOffset="15788">22322 3907 18291,'0'-5'6301,"1"2"-5023,-1 3-1239,-5-18-17,0 21 17,-7 0 6,2 30-22,-4 13-35,3-9 18,0-2-6,4-13-6,2-1 12,1-1-6,2-3-6,2-1 12,0-3 5,2-3 6,0-2 39,2-4 28,0-1 129,3-6-146,1-2-17,4-6-5,2-3 95,9-14-61,-5 5-635,6-11 640,-8 9-11,0-2-11,-1-1-12,0 0-22,0 1 6,6-5-29,-5 10-16,4-2-6,-7 11 623,0 4-640,0 2-27,-1 3-23,0 2-17,0 4-33,0 2 5,-1 5-17,0 3-5,-2 4-23,-1 4 6,-2 1-16,0 3-712,-1 2 621,0 0-84,2 1-88,1-1-62,2 0-107,4-2-168,2-2-281,5-1-430,3-3-695,4-2-1227,4-2-1965,3-2 5382,6-3 0,-19-4 0,0-2 0</inkml:trace>
  <inkml:trace contextRef="#ctx0" brushRef="#br0" timeOffset="16457">23229 4089 9906,'6'-6'7063,"-1"2"-5461,-5 4-358,0 0 576,41-65-548,-30 31-1012,11-5 0,-2 0-1115,-19 13 1264,-5 9 246,-3 3-364,-4 1 107,-14 1-252,3 5-3093,-11 2 3054,5 6-23,-3 3-152,-1 4 108,-1 5-46,-15 11 29,14-3-35,-8 9-456,17-6 445,4 1 2719,0 20-2741,13 1 23,1-1 1105,14-10-1100,3-21-1564,43-19 0,9-9 1581,-17 2 0,-4 1 0,6-3 0,-10-2 553,-11-9-547,1-3-1,-2-3-1016,0-3 1005,-2-4 6,-2-1 12,-2-3 4,-1 0-266,-3-1 278,-2-2 12,-2 1 1277,-3-1-1256,-2 1 12,-2 2-420,-2-12 465,-2 18-1,-2-7 6,0 21 1093,-4 5-1008,0 2 173,1 7-348,-1 2 1655,3 4-1677,0 3-11,-2 3 6,-1 4 773,-3 6-779,-1 4 0,-3 8 0,-1 5-1688,3-2 1,0 2 1681,-5 19 6,4-14 0,2 0-357,-3 18 357,1 0-6,3 0 1,3-1-12,3 0-5,1 0-12,6-18 0,2 0-10,6 17 18,-2-21 1,3-1-25,12 7-17,14 2 50,-7-14-137,8 0 160,-14-18-1,-2-4 3151,-1-7-3128,9-13-23,-8-2 23,7-12 0,-10 3 12,-2-3 527,-2-3-472,4-20-28,-6 12-681,2-13 698,-8 18 17,-1 4 5,-1 3 260,-2 5-215,-1 5-5,-3 4-12,0 4-33,-1 5 17,0 3-107,0 2 698,-1 8-704,-1 2 1,-1 8-12,0 1-22,1 29 17,1-14-17,1 19-284,2-20 233,1-1-16,2 0-28,1-1-51,2-1-55,-1-1-74,3-2-111,1-1-129,2-3-197,1-1-2800,8-2-5578,-7-6 8291,4-3 1,-12-7 0,-4-1 0</inkml:trace>
  <inkml:trace contextRef="#ctx0" brushRef="#br0" timeOffset="16637">23920 3544 21360,'-4'-4'1978,"0"1"-1558,4 3-2549,-34-14 2129,38 30 0,-35-25 0,43 28 0</inkml:trace>
  <inkml:trace contextRef="#ctx0" brushRef="#br0" timeOffset="16890">24275 3349 22783,'0'-7'2257,"0"2"-72,0 5-2174,-23 11-28,15 16 17,-7 7 0,1 4-6,10-5 1,2 2-326,-2 11 0,0 1 314,1-12 1,1-2-761,0 2 0,0 1 729,1-2 1,0 0-20,1 0 0,0 1-197,1 12 1,2 1-792,3-1 0,2 0 525,-1-1 1,1-1-305,4-6 0,1-4-1917,6 6 2157,3 0 1,-11-21 0,0-2 0</inkml:trace>
  <inkml:trace contextRef="#ctx0" brushRef="#br0" timeOffset="17255">24139 3969 23730,'-24'-42'457,"-1"1"0,2 2 1,9 9-391,19 19-33,5 2-23,17-3-11,-2 5-11,11-2-1,-6 4-10,0 0-6,3 1-11,-1-2-90,14-2 48,-15 1 0,0-1 58,20-3-865,6-5 888,-29 8-3040,8-5 3085,-11 4 16,4-2 119,-11 0 139,-6 2-111,-2 0 21,-5 1 292,-4 3-280,0 1 541,0 1-412,-1 1 3050,-6 11-3431,-2 9-3381,-2 4 3392,0 9 0,3-5-454,0 18 426,3-8 6,0 11-18,4-12-27,0-1-45,2 1-2177,2-2 2065,2 0-118,2-3 1592,2-2-2080,1-2-111,3-3-1479,-1-3-6586,1-4 8470,-2-5 0,-5-6 1,-3-2-1</inkml:trace>
  <inkml:trace contextRef="#ctx0" brushRef="#br0" timeOffset="17459">24904 3397 22414,'-6'-8'3058,"0"2"-2800,6 6-303,0 0-1165,-54-10 577,45 20-1849,-32 10-50,56 13-3841,7 13-343,-6-17 5868,-3-5 0,-6-11 0,-3-6 0</inkml:trace>
  <inkml:trace contextRef="#ctx0" brushRef="#br0" timeOffset="17838">25227 3685 24076,'-19'-41'270,"0"-1"1,-3 4 0,-1 11-193,0 23-27,-9 5-23,8 6 721,0 5-738,0 4-6,4 3 273,-6 13-272,9-7 124,0 10-147,10 12 17,4-17 0,6 17-16,4-25 4,5-1 1,3-2-11,12 4 16,-4-7 402,11 1-390,-9-10-18,0-3 18,-1-2 5,0-5 23,8-8-12,-8-1-5,7-9-3375,-13 3 3408,-2-2 0,-3-2 6,-3-1 51,-4-17-2331,-3 8 2275,-5-13-1524,-3 13 1518,-4 0 1511,-2 1-1511,-2 1 6,-1 4-23,1 4 0,1 4-23,1 5 2264,3 4-2303,2 2 3370,2 5-3403,1 0-34,1 2-190,0 9 67,1-1-650,1 21 84,3-7-3767,2 11 2792,2-7 1198,8 11 0,-9-20 0,4 7 0</inkml:trace>
  <inkml:trace contextRef="#ctx0" brushRef="#br0" timeOffset="18222">25662 3642 25998,'-33'13'146,"8"3"-51,24 38-61,1-18-610,0 21 593,0-27 5,1 10-27,0-11 10,1 6 12,0-17 193,-1-4-137,1-5 126,-2-4 109,1-2-252,0-12 73,7-26-73,0 3-358,8-19 369,-2 17 56,12-16-45,-4 12 6,7-11 17,-9 18-23,-1 3 130,13-12-175,-14 18-10,10-6-23,-18 22 11,1 3-11,-1 3-6,1 4 666,0 4-700,0 5-4,1 4-35,-1 4-33,1 3-246,2 16-269,-1 8 128,-2 0-2006,-4-3 999,-5-14 1502,-2 14 1,0-25 0,0 8 0</inkml:trace>
  <inkml:trace contextRef="#ctx0" brushRef="#br0" timeOffset="18440">26361 3478 22179,'-2'-4'3208,"1"1"-5784,1 3 2576,-5 1 0,3-1 0,-3 0 0</inkml:trace>
  <inkml:trace contextRef="#ctx0" brushRef="#br0" timeOffset="18631">26443 3935 22532,'-12'46'198,"1"0"0,0-2 0,2-4-131,3 0-34,0 5-39,1 3 1,-3 5-163,-2-6 0,-2 1-171,1 9 1,-5 2 338,-4-17 0,-4 0 0,3-7 0,-3 7 0,2-12 0,0 0 0</inkml:trace>
  <inkml:trace contextRef="#ctx0" brushRef="#br0" timeOffset="22580">27417 3780 13653,'0'-7'3761,"4"-28"0,-1-7-1677,-1-6-1642,0 1 1,0 2-118,-5 7-90,-2 22-78,2 10-84,-1 4-34,2 0-33,-1 5-6,0 4-23,-10 33 6,4-9-654,-5 26 582,8-21-68,2 1-510,2 17 35,5-13-455,4 12-857,5-18-2413,4-1-4151,1-4 8508,-2-7 0,-7-11 0,-3-5 0</inkml:trace>
  <inkml:trace contextRef="#ctx0" brushRef="#br0" timeOffset="22988">27677 3267 20382,'-40'-12'121,"1"0"0,2 1 1,9 6-61,19 15 46,-4 21-90,6-10-12,-2 15 537,8-6-530,3-6 424,2 4-424,4-10 336,2-2-331,3-4 630,1 0-624,2-4 10,2-2 12,0-3 347,0-2-331,-1-3 137,0-2-131,-2-5 0,1-2 6,-3-4-11,-1-2 5,-2-2 185,-3-2-35,-2 0 85,-3-13-163,-1 9 81,-9-15-111,1 19-14,-6-4-8,1 12-134,-7 1-22,4 5 21,-3 2-27,-2 9 90,9 3-21,-5 7-45,12 2-125,1 3-123,2 2-147,5 4-202,3 1-532,5 2-248,4 0-4248,10 16 5650,-3-8 0,-4-5 0,-8-14 0</inkml:trace>
  <inkml:trace contextRef="#ctx0" brushRef="#br0" timeOffset="23378">27997 3580 19655,'0'-4'3368,"0"0"-1174,0 4-2264,-9-21 27,7 25 26,-7-12-2,10 30 7,2 2-114,1 2 106,1-1 41,3 22-25,-2-18-24,5 27 13,-7-36 19,2 7 6,-4-18 22,0-2 46,-1-3 44,-1-2 124,1-1-161,0-7-18,2-2-17,1-6 18,1-3-1,3-1 73,9-15-806,0 6 711,8-10-6,-3 10-11,1 0-178,2 1 178,-1 3 0,0 3 11,4 1-22,-8 8-11,3 1 5,-10 8-34,-1 3 23,1 4-5,-1 3 689,1 5-695,0 3-51,1 2-22,0 4-44,0 0-46,1 2-78,-1 1-124,-1 0-156,0 2-280,-2-2-554,0 0-914,1-1-3260,1-1 5540,4 0 0,-8-11 0,0-2 0</inkml:trace>
  <inkml:trace contextRef="#ctx0" brushRef="#br0" timeOffset="24438">29040 3443 22606,'-42'9'97,"0"0"0,0 8 1,10 6-82,14 20-4,2 12-1,11-24-6,0 1 1,2-2 5,1 1 946,2-1-957,1-1-6,2-2 6,4-2-28,3-2 28,4-2-11,3-1-6,3-3 23,3-2 0,3-2-1,1-3 355,2-2-338,0-4 6,11-3 6,-10-6 0,7-3 16,-14-3 12,-2 0-3012,-4-1 3051,-1-1 401,-4 1-206,0-4-133,-6 4 5,0-1-23,-6 6 1,0 0-17,-1 1 3369,-1 0-3307,-3 0-79,0 0-79,0 2 6,2 2-27,2 1-18,1 6 12,0-1-6,0 3 0,0-1-12,1-2 7,0 2 5,2-2 0,-1 0 17,4 0-17,-1-1 11,3 1 0,-3-2 6,1 0-12,0-1 1,-1-1 0,0 0 10,0 0-4,-1-2-1,-1 0 6,1-1-1,-1 0 7,0-1 27,0-1-22,-2 3 6,-1-2-12,0 3 29,0-1-51,3 4 0,0-1 0,2 3 0,0-1 5,1-1 6,2 0-11,1 0-11,8 0 17,-2-2-1,24 1-5,-16-3 0,13-1 17,-17-2-11,1-1-6,-3-2 5,0-1-5,-1-1 6,-2-2 0,0-1-1,-2-1 1,0-2-6,-3-3 11,2-12-11,-6 4 17,0-10 0,-4 7-799,-3-3 799,-2 0-6,-3 1 0,-2 1 0,-1 3 12,-1 4 5,0 3 5,0 4 1,0 2-12,2 3 1,0 3-1,2 2-5,2 3 781,2 1-798,1 2-22,2 0 22,5 6-17,0-1 17,8 5-5,-1-1-12,3-1 22,1 1-21,9 1 10,-5-2-16,6 1-23,-7-5 28,1 0-17,0-2 46,10 0-1,2-4-17,-1-1 23,-4-4-11,-10-1 5,0 0 17,9-10-11,-11 8 11,6-6 0,-15 10 22,-2 2 6,-2 2-17,-1 0 90,-1 2-129,-3 7-28,-3 8 17,-1 3 0,0 6 11,3-2-12,1 3-3391,0 3 3381,2 1-60,0 0 26,2 15 6,3-12-6,1 10-28,3-16-50,1 0-46,2-2-72,3 0-78,1-2-129,3-1-163,3-2-202,4-2-268,3-3-403,3-4-589,2-4 2089,1-2-5,4-4 0,-18 0 0,-2-1 0</inkml:trace>
  <inkml:trace contextRef="#ctx0" brushRef="#br0" timeOffset="24845">30386 3646 12180,'0'-5'7495,"0"0"-8865,0 5 1997,-37-62-106,23 43 407,-7-16 1,1 4-576,12 23-90,3 2 781,0 1-909,3 2-62,0 2-34,1-1 3353,3 8-3415,1-1 23,3 6 12,2 0-12,1 0 22,3 1-39,8 6 0,16 1 12,-6-4-18,21 0 12,-25-12 0,8 0 11,-12-3-22,-2-3 16,-2-1 12,-1-5-1,-3-2-16,-2-2-235,-2-2 252,-1-1 10,-2-2 29,-2-1-22,-1 0 5,-3-2 0,0 1 5,-4-1 1,-2 0 16,-3 3-5,-2 0 56,-10-1-28,3 5-1,-9 0 1,6 9 11,-4 2-22,1 3-6,0 3 11,0 2-45,1 5-10,2 4-526,0 3 525,1 2-5,0 4-1,2 1-481,1 3 453,3 2-2965,1 0 2982,3 2-22,2 11-5,3-1 16,2-2 477,5-7-505,3-12-22,6-2-45,2-1-23,4 0-122,5-3-891,21 4-612,-5-6-284,19-1 2044,-19-8 0,-3-2 0,-2 0 0,18 0 0</inkml:trace>
  <inkml:trace contextRef="#ctx0" brushRef="#br0" timeOffset="26513">31013 3479 18280,'-4'-5'5511,"1"1"-3175,3 4-2280,-38-23 51,23 34-68,-27-19 6,32 40 11,3-6 33,-4 17-61,4-9 0,-6 24-5,5-11-12,2 9-17,2-16-5,3-7 5,2-14 6,1-5-16,1-2 21,-1-4 6,0-4 1,1-1 21,-1-4-22,2-3-11,2-3 12,1-6 4,6-11-4,-3 2-1,4-9-11,-5 6 11,0-2-11,-2 0 28,2-17-22,-3 10-507,2-12 513,-4 15 4,0 2 7,-1 3 16,0 5-11,0 2 0,1 5 11,3 0-28,0 5 6,4 0-11,6 6-6,-2 1 517,5 3-517,-5 3-11,0 4 5,-1 4 0,-1 2 12,0 4 5,1 15-16,-3-6-802,0 11 807,-5-10-5,-2-1 22,0-2-17,-1 5 0,-2-9 0,1 2 5,-2-11 1,1-4 11,-1-2-1,0-3 113,2-3-101,0-4 806,5-3-834,-1-5 6,4-4 11,0-1 0,16-24 11,4-7-12,-1 0-21,-3 5 10,-3 16-5,-9 13 0,13-5-16,-15 15-12,9 3 11,-8 5 22,4 2 1,-3 4-6,0 2 0,8 11-11,-4-5-6,3 8-11,-2 3 6,-5-7 5,2 5-17,-5-9-5,-1-3-6,0-1-84,5 4 40,-5-7-12,5 2-50,-5-7-45,2-2-62,1-3-425,10-4-102,7-7 410,2-1-815,1-5 943,-7 3 90,-2-2 79,0 0 72,-3-2 79,5-7-11,-7 5 16,2-6 29,-9 9 229,3-5-124,-6 5 873,0-3-850,-5 8 11,-3 1-11,0 2-10,-1 0-29,0 3-28,-2-1 73,-3 3-163,0 1-27,-3 1-23,4 1-6,-1 0 6,-2 3-22,2 0 10,-1 5 1,3 0-11,-1 2 5,3 1-11,0 0 0,1 1-6,0 0 1,6 5 5,-1-5 11,7 4 6,-1-7-12,1-1 1,3-2-6,0-1-11,2-2 16,0-2-5,1-2 0,1-3 0,-2-3 0,1-3 0,-1-3 0,0-3 0,-1-1 0,-2-2 6,0-2-6,-2 0 22,-2-2 18,0-8-7,-4 6-5,-1-3 23,-4 10 5,-2 2-6,-2 3 0,-2 1-5,-4 3 17,-3 0-17,-2 3 16,-2 0-16,-3 3-17,0 1-6,-1 1 6,-6 6-28,7-1 0,-3 6-5,8 0 5,2 2-6,2 2 6,1 2-17,2 2 12,1 0-6,3 1-6,1 0 17,2 1-17,1-1 6,2 0-6,2-1 11,4-1-16,2-1-17,3-1 5,4 0-33,1-1-51,16 1 51,-7-5-865,11-1 859,-11-7 12,-1-1 5,-1-3-28,9-6 78,-10 0 1,6-7 27,-12 3-16,-2-2-1,-1-1 6,-1 0 23,-2-1 853,0-1-797,3-10-68,-4 8 29,1-7-1,-6 10 12,-2 3-6,0 2-6,-2 2-11,-1 2-16,0 3-18,-2 2-16,1 1 5,-1 6 6,1 1 6,-1 8-12,0 0 6,0 3-5,0 4-480,0 0 457,0 3 28,2 0-5,0 22 5,0-17 5,3 14-5,-2-25 28,2-2-33,0-3 5,2-3 484,-1-2-501,1-3 23,0-2 0,1-2 5,0-3-17,2-1 17,1-4-5,1-3 0,1-2 5,0-2-11,1-2 5,0-2 1,0 0 33,0-1-28,-2 1 12,0 3-12,-3 2-5,-1 4-6,-3 2-6,0 3 6,-2 1-17,0 3 17,-1 3-5,1 1-7,0 4 12,1 3 0,0 2 6,1 1 22,1 2-28,0-1-6,1 1 6,1-2 0,1 0 0,0-2 0,2-2 0,1 0-16,0-4 16,2-1 0,2-2 5,0-2-16,3-4 5,0-1 6,0-5-5,2-3 16,-1-3 6,1-2-12,-1-3 7,1-2 27,-2-4-717,-1-1 689,-1-4 12,-1-3-34,-1-3 33,-1-3-5,0-1 0,-1-2-17,-1-1 11,-1 1 11,-1 1 1,-4 4 16,-2 2 22,-2 5-5,-2 4 12,-2 5 16,-1 4-28,-2 4 28,-5 1-51,3 6-22,-4 0 695,4 5-695,-2 2-16,0 4 33,-6 8-23,2 2-16,-3 8-6,1 11 12,4-4-794,1 12 777,6-8-331,2 19 314,8 8-1,1 0-1682,7-2 1643,0-17-16,2 0-562,3-2 472,2-1-78,3-3-134,1-2-242,3-3-375,0-4-784,2-3 1883,17 0 0,-26-11 0,10 0 1</inkml:trace>
  <inkml:trace contextRef="#ctx0" brushRef="#br0" timeOffset="26715">32919 3272 22014,'49'-11'-376,"-1"0"1,-5 1 0,-1 3-1790,-9 11 0,-1 2 2165,13 2 0,7 0 0,-33-4 0</inkml:trace>
  <inkml:trace contextRef="#ctx0" brushRef="#br0" timeOffset="26988">33303 2748 26581,'29'6'89,"-1"8"-78,-11 14 1,-2 4-2141,10 20 2137,-9-14 1,-1 0-592,-4-6 1,-1-1 588,-1 3 0,0 1-9,-1 2 0,-1 1-3,-1 2 1,-2 1-7,0 2 1,-2 1-17,-2 1 0,-1 0-11,-3 1 0,-1-1-42,-2 0 0,-3 0-62,-2 0 0,-2-2-899,-1 0 0,-3-1 551,0-1 1,-3 0-675,0-1 1,-2-1-3752,2-5 1,-1-1 4760,2-3 1,2-3 0,-3 2 0,10-14 0</inkml:trace>
  <inkml:trace contextRef="#ctx0" brushRef="#br0" timeOffset="27682">33844 3098 17703,'0'-4'1417,"0"1"1619,0 3-2873,3-23-68,-6 22 22,1-17 1,-7 30-17,-1 0-17,0 2-34,0 2-5,2-1-23,0 1 6,4 0-5,1 0-34,7 15 11,3-10 0,7 12-17,1-15-17,3 0-22,-13-1-17,2 0 1,-13-2 10,6-1 0,0 0 34,0-3-5,0-1 5,0-2-34,0 3 85,0-5 21,0 3 29,0-6 0,0 2 0,0-1 0,0 1 5,0 0-22,0 0-17,0 0-16,0 1 10,0 1-27,0-1-12,0 1-5,0-2-6,0-1 0,9 3-27,-7-2 10,7 3 45,-9-2-16,0 0-18,0 1 12,-1 1 11,0 1 0,-2 1-17,2-1 6,0-1-6,0 2 6,1 0-34,0 6 34,2-5-17,1 3 11,-10-4 6,7-1 0,-10 0 11,10 1 11,0 0 0,0 6 6,0-1-11,0 5 27,0-4 12,10 3 73,-29 12-62,10-6 5,-29 9-16,8-11-23,2 1 1,2 0-12,0 11-368,12-9 346,1 7 5,13-12 28,14 6-33,2-7-17,13 3-72,-1-9-379,3-3-267,4-2-2497,-14-2-5533,-4-3 8776,-15-1 0,-2-3 0,0 1 0</inkml:trace>
  <inkml:trace contextRef="#ctx0" brushRef="#br0" timeOffset="29371">8779 7975 17613,'-9'1'2280,"2"-1"-337,7 0-1298,0 0-617,35-57-3631,-17 38 3597,4-13 1,2 2-6,-1 21 748,0 3-760,1 0-5,0 3-28,-2 1-95,8 5 67,-11 2-1,3 4 46,-12 3 28,-6 0 39,-1 3 2877,-7 2-2837,-5 2-12,-8 2-6,-7 1-667,-6 1 673,-6 0-921,-6 1 915,-2 1-5,-2-1 19,16-7 1,0 0-9,-12 8 0,-8 6-265,24-11 253,4-3-16,5-1-11,4-2 569,3 3-602,5-7 961,2 3-956,2-6 16,2-1 6,3 2 301,2-2-301,5 2 0,1-2-11,14 3-16,-4-3 4,9 0-10,-7-2-6,11 1 22,-8-2-364,8 1 353,-12-1-78,3 2 33,-9-2 6,-1 3 11,-11-3 62,-3 2 11,-4 1 17,-3 2 11,-6 2-17,-5 4 6,-7 2 65,-4 2-65,-3 3 22,-2-1-849,0 1 821,1 0-11,4-2-33,4 0-1,6-3 0,4-2 6,5-3 247,4 0-247,2-2 852,2-1-846,0 0 16,2 0-11,2 0-5,3 0 5,3 1 0,1-1-11,2 0 6,2 1-12,0 0 6,10 6 0,-4-2 0,6 5 0,-6-2-11,1-1 33,13 10-33,-9-6-720,8 5 726,-13-7-6,-1-2 22,-5 2-17,-2-2-5,-4 1 5,-4-1 6,-3 1 0,-4 0 23,-3 2 16,-17 9 28,-16 4-28,-4 0-460,-6-2 443,11-11-10,-1 0-1,1-3 17,0-2-28,2-3-45,4-4-140,4-2-744,6-3-5199,6-3 6128,3-4 0,7 2 0,1-2 0</inkml:trace>
  <inkml:trace contextRef="#ctx0" brushRef="#br0" timeOffset="31191">10713 5817 22137,'58'8'-20,"1"-1"0,-14-2 1,2 1-1,-5-1 12,-7-1 0,-1 0-2656,14 1 1,1 0 2674,-10-2 1,0-1 7,5 0 1,0 0 239,5-1 0,1 0-212,5 0 1,1-1-333,6 0 1,1-1 314,-17-1 0,1 1 0,0-1-2,4 0 0,1-1 0,0 1-482,4-2 0,0 1 1,1-1 449,4 0 0,0 0 0,0 0-7,-13 1 0,1 0 0,-1 0 0,1 0-12,1 0 1,1-1-1,0 1 1,-1 0-172,2 0 1,0 0-1,0 1 1,0-1 169,-1 0 0,0 1 0,0-1 0,4 0-40,1 1 1,4-1-1,1 1 1,0-1-1,-4 1 46,-1 0 0,-2 0 0,-1 0 0,3-1 7,-2 1 1,4 0 0,-1 0 0,-1 0 0,-4 1-5,8-1 0,-4 0 0,2 0 24,-3 1 1,2 1-1,0-1 1,-4 0-56,-1 0 1,-2 0 0,3 1-262,8 2 1,6 1-1,-1 1 1,-11 0-260,-2 1 1,-5 1-132,-2 0 1,1 2-1,-10 1-2785,-4 9-2623,-14 0 6105,-10-3 0,-5-7 0,-3-3 0</inkml:trace>
  <inkml:trace contextRef="#ctx0" brushRef="#br0" timeOffset="31479">11065 6771 20255,'44'7'32,"0"1"1,0-1 0,9-4-1,5-2 1,1-3 0,-7-1-1983,10-5 1,-1-3 1851,-13 3 0,6-1 0,-1 0 0,-4 1-241,11-1 0,0 1-1403,0 0 0,4 0 0,-4 0-861,-16 3 1,-2 0-1,2 0 2603,10-1 0,2 0 0,-10 1 0,6 0 0,-22 3 0</inkml:trace>
  <inkml:trace contextRef="#ctx0" brushRef="#br0" timeOffset="31821">11211 7477 16073,'-41'23'910,"0"0"0,0 0 1,-13 5-1,13-4-244,29-12 465,17-6-66,19-1-706,7-2-1986,22-6 1845,3-3-629,-23 1 0,1-2 478,6 0 0,1-2-36,4 0 0,1-2-901,4 0 0,1 0 895,4-1 0,1 0-11,3-1 0,1 1 1,-19 3 0,1 0 0,0 1-8,0-1 1,1 1 0,0 0-3,1 0 1,0 0-1,0 0-616,-1 1 1,1-1 0,-1 1 606,0 1 0,0-1 0,-1 1-188,20-3 0,-1 1 186,-2 0 1,-2 2-4,-2-1 1,-2 1 13,-4 2 1,0-1-6,-5 1 0,-1 1 5,-4-1 1,-1 2-1,-3 0 1,-2 0-22,25-2 416,-8 2-423,-7-1-5,-9 2-39,-5-1 1142,-7 0-2783,6 1-1003,-13-1 3325,6 0 0,-17 1 0,0-1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10T14:15:26.93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3754 2102 16672,'-11'-45'1244,"-1"0"1,0 1 0,-4-18 0,3 14-740,5 31-139,2 5-107,-1 4-133,3 3-105,1 3 10,2 1 95,0 26 54,1-3 142,1 25-16,0-7-3246,2 5 3221,-2 4-133,0-12 1,-1 2-616,1 22 569,-1-20 0,0-1 53,-1 20-1176,-1-18 1,-1 1 1040,1-11 1,-1 1 6,-1 9 1,0-1-61,-2 14 82,0-2 12,1-3 6,-1 10 66,0-5 31,2-13 47,1-13 165,2-25 818,1-2-998,-2-10-179,0-2 81,-2-10 93,-3-18-3,2 3-126,2 2 1,0-1 21,1-9 1424,1-14-1506,4 19 126,2 2-97,5 2 53,3 4 19,9-5 300,18 7 87,-5 7 2342,8 9-2681,-17 12-129,1 4-88,0 3-95,14 14-2132,-11-1 1646,9 8-2267,-15-4 2084,-1 0 552,-4 1-60,-2 1 28,-4-1 70,-4 1 88,-5-1 73,-7 1 78,-6 0 96,-10 2 2020,-25 12-1896,5-9-99,10-10 0,0-2 96,-17 6-2015,1-4 1937,1-3 183,4-4-62,4-4-58,8-5 2034,0-6-2674,11-12-2294,4-3 1758,15-13-104,9 0 451,9-5-4467,7-4-3416,3 3 8548,-2 4 1,-13 15-1,-6 7 1</inkml:trace>
  <inkml:trace contextRef="#ctx0" brushRef="#br0" timeOffset="393">4233 2293 30042,'56'-11'578,"0"0"0,-11 0 0,-3 6-687,-8 15 0,-5 5-824,6 4 464,-8-1 0,-1 2-5351,0 5 5115,3 7 1140,-19 4-955,-9-8-286,-8 9 435,-9-11 653,-6 0 274,-5-2 165,-4-2 133,-1-2 23,-1-4-257,1-3-1651,1-4 1348,3-3-238,3-4-194,2-3-71,4-5-95,3-4 1748,3-3-2027,3-4-2000,3-2 2174,4-3 2343,3-1-2080,6-2 195,5-1 215,6-1 261,5 0-226,7 4 1,3-1-1860,11-5 1736,-8 7 1,1 2 15,5 3-785,-1 4 215,-2 3-325,-3 4-393,-3 3-532,-2 2-881,-2 2-2171,0 2-4430,-4 0 9006,-3 1 1,-10-2 0,-4-1 0</inkml:trace>
  <inkml:trace contextRef="#ctx0" brushRef="#br0" timeOffset="1143">5047 2354 26133,'-3'0'3164,"1"0"-1833,2 0-1503,-6 21 31,14-14-604,1 15 293,15-18 430,3-3-180,1 0-3139,2-1 3330,1-2 62,0-1 44,-1-2 538,-2-3-14,-1-1-289,-2-2 26,-4-1 183,7-17-84,-12 0-187,1-15-184,-17 16-511,-5 2 25,-5 10-981,-4 2 679,-2 2-485,-4 3 657,-2 2 275,-2 3 177,-2 2 1953,-1 2-1483,-1 4 312,0 2 20,3 5 794,-6 11-806,10-3-133,-1 8-190,10-4-231,4 2-153,4 3 387,1 2-856,3 1-206,8 15-222,1-11 13,10 9-60,0-16 36,2-1 55,6-1 259,2-3 33,5-2 26,3-3 3,-6-7 1,1-2 551,19 4-247,-17-5 0,1-2-61,16-1 38,-16-4 1,1-1 320,-1-2 0,0-3 259,5-1 1,-2-2 312,15-11 449,-10-13-594,-26 9-701,1-9 256,-11 8-25,-2-1-64,-3 1-63,-1-1 665,-12-14-908,2 17 208,-11-11 717,4 23-277,-22 2-21,11 8 41,-16 4 32,19 7 33,1 2 139,-5 10-461,9-3 587,-4 18-778,14-13-1236,-1 9 1031,8-11-26,1 0-126,1-1-38,6 6 353,0-8 133,5 2 5,1-10-21,8-1 32,7-5 12,1-2-11,2-8 22,-9-3-5,-1-4 5,-1-3-3010,-2-2 3022,-1-3 551,-3-1-535,0-1 28,-3-1 45,2-11-39,-4 9 207,1-20-190,-6 25-29,1-7-5,-4 18 3270,1 2-3315,-1 4 246,0 1-268,0 9-12,0 1 18,0 10-6,0 0-23,0 1-3369,2 4 3330,1 0-50,1 1-34,2 1-67,1-2-538,8 10 207,-2-9-189,7 5-225,-3-12-460,1-1-1141,3-2-2864,1-1 5434,4-1 0,-12-6 0,0-1 0</inkml:trace>
  <inkml:trace contextRef="#ctx0" brushRef="#br0" timeOffset="1367">6443 2165 18202,'-1'-8'2666,"0"1"-558,1 7-1301,0 0-567,-12-60-83,9 44-17,-9-40-123,11 61 0,1 8 5,0 5 6,0 4-11,0 5 5,0 4-4,0 3 10,2 4-23,-2 1-10,0 3-2167,1 19 2110,0-14-109,1-9 1,1-1-284,2 5-442,4 10-4564,2-5 5460,-1-9 0,-2-5 0,-3-17 0</inkml:trace>
  <inkml:trace contextRef="#ctx0" brushRef="#br0" timeOffset="1642">6769 2281 20271,'-52'-20'184,"1"-1"1,2 1 0,8 11-67,11 30-1360,1 4 0,-1 2 1304,-8 9-32,5-1 1,1 4 812,4 13-843,4 0 902,13-4-902,13-18 0,7-1-1323,8-3 1329,7-2 0,9-3 1400,6-3-1465,-5-8 0,3-1-117,6-1 0,1-2 2,2 1 0,-1-2-154,1-1 1,-1-1-300,-12-2 0,0-1-810,0 0 0,1 1 1437,6-1 0,-2 0 0,2 0 0,0 0 0</inkml:trace>
  <inkml:trace contextRef="#ctx0" brushRef="#br0" timeOffset="2903">3881 4073 16582,'-25'-39'-192,"1"0"1,-15 4 0,-1 15 2858,1 28-1745,-6 7 0,1 3-248,-3 13 137,16-9 0,-1 3-421,1 5 1,2 4-132,-5 15 0,2 3-286,4-10 1,4 2 320,6-4 0,3 4 0,5-3-207,8-2 0,4-2-407,0 1 0,4-2-227,16 22 44,0-34 1,3-4-616,17 8 686,-12-12 1,4-2 110,6-6 0,2-3 143,-9-1 0,1-1-246,12 0 0,0-3 407,-13-1 0,0-2 62,0 0 1,-1-1 160,0-2 1,-1-1 279,30-9-251,-21 2 1,0-1-854,-10 3 1,-1-1 728,6-4 1,0-1-158,-6-2 1,-2 0 511,10-11 365,5-12-428,-21 13 988,-6 2-1458,-5 1 2004,-4 3-1927,-3-6 1602,-11 7-2042,-6 1-231,-14 13 182,0 11 319,-3 9 454,8 3 1219,1 4-944,3 2 949,3 3-925,2 24-69,8-17-484,5 16-443,13-17-270,25 0-141,-5-6-72,13-5 103,-14-14 250,15-4-903,-10-2 1243,11-4 251,-3-10 221,-12 2 9,14-18 70,-23 0-139,-4-2-113,-13-12-200,-10 18 94,-6-7-31,-5 12-3080,-3 1 2938,-4 1-26,-2 3 737,-1 1-658,-2 4 91,0 3 74,0 4 117,-1 3 19,-10 7 17,11 3-1,-14 15 10,22-4 5,-3 8-51,14-4-72,3 0-95,3 2-64,4 1-122,3 1-390,14 10-24,-1-9-953,24 11-1260,3-15 2575,3-2-6921,-1-8 7158,-18-7 0,-14-4 1,-6 0-1</inkml:trace>
  <inkml:trace contextRef="#ctx0" brushRef="#br0" timeOffset="3491">5008 4337 18309,'1'-6'3599,"0"1"-1344,-1 5-2339,6-36 45,-4 34 35,4-22 3,-4 55 0,-1 7-141,0 2-758,-1 0 899,0-13 0,0 2-2,3 10-8,0-11-16,3 5-198,0-15 223,-1-2-6,0-3 16,0-3 873,1-1-830,-3-5 44,2-1 45,0-5 261,2-3-244,3-5-40,4-5-16,5-6-516,4-5 488,4-4-34,1-3-3221,4-1 3221,0 2-5,0 3-667,1 4 649,-2 4 1,-1 5-17,-1 4 17,-2 6-11,-3 2-1,-1 3-5,5 10 311,-7 0-300,6 10-11,-10-2 3048,1 2-3042,-1 2-1,1 1-5,2 0 23,2 0 1027,12 6-1061,7-5 28,0-2 17,-2-10 55,-4-7-44,-9-7 22,8-3 74,-3-19-74,-6 1-649,6-13 633,-10 4-18,-1-4-3158,0-5 3170,-1-6-11,-2-6-2139,0-5 2110,-9 28 1,0-2-255,2-17 0,1-1 260,-3 13 1,-1 0-1,3-13 0,-2 2 12,3-13 16,-6 6 22,-1 8 96,-7-3-73,-3 18-22,-3 2-6,-1 21 228,0 6-256,1 5 1969,0 7-1958,-4 21-22,4-1-12,-1 18 1,5-6 976,3 3-993,1 3 30,3-9 1,0 0-14,4 21-3,-1-18 0,2-1-20,5 17-1682,2-1 1665,2 1-22,1-2-434,5-2 302,-5-19 1,5 1-606,10 4 0,3-1 213,-7-6 1,0-2-569,7 1 0,-1-6 1148,3-5 0,-17-9 0,-2-3 0</inkml:trace>
  <inkml:trace contextRef="#ctx0" brushRef="#br0" timeOffset="3853">6002 4292 19904,'-6'-3'2387,"2"2"-1872,4 1-454,82-26-44,-39 18-1431,-2-1 1,8-2 0,-6 2 1413,12 6 5,-18 1 1,-2-1 830,12-1-848,-2-1-21,-2 0-1794,-1-2 1765,-1-1-701,14-7 746,-16 2 1991,7-5-1946,-21 4 23,-5 0 21,-3-1 40,-4 0 56,-3 0 73,-3 1 101,-5 0 55,0 1 79,-2 0 6,-2 2 2226,0 1-2288,-3 0-89,0 2-51,-1 0 1252,1 2-1213,-3 0 22,4 4-335,-1 2 33,3 12-28,0 1-5,1 12-12,0-2-11,1 3 1,0 3-12,2 0-12,0 2-32,4 1-410,3 14-95,1-11-510,3 8-1041,-2-13 1280,2-1 0,-6-13 0,0-2 0</inkml:trace>
  <inkml:trace contextRef="#ctx0" brushRef="#br0" timeOffset="4033">6815 3753 20968,'22'-6'0,"-5"2"0</inkml:trace>
  <inkml:trace contextRef="#ctx0" brushRef="#br0" timeOffset="4683">7260 3982 22907,'10'-6'2458,"-2"2"-2037,-8 4 189,0 0-604,14 47-12,-6-22 6,2 7 0,1 0-646,0-1 646,2 0-81,-1 1 76,7 14-7,-4-10 1,2 9-6,-5-16-5,-3-1 11,0-4 5,1 2-11,-5-10 832,3-1-708,-4-17 40,2-6-41,3-21-3436,1 1 3391,5-14-190,9-14 154,-8 23 0,1 0-25,1 0 0,0 1-266,2 0 1,0 3 248,11-8 0,-4 12 1,2 2-40,13-6 11,-12 12 0,0 4 0,1 10 2999,-5 9-3010,-9 5-17,0 5-6,-2 3 342,1 3-358,-1 1-34,0 2-39,1 1-662,19 23 421,-10-18 489,17 15-635,-15-26-27,1-1 0,2-4 32,-1-3 113,-2-4 146,-1-4 112,5-4 325,-1-15 184,5-11-3250,-10-6 3218,-3-5 60,-9 7-108,0-1 193,-2 1 16,-2 0-5,0 3 10,-2 4 377,-3-4-477,-1 10-101,-2 0-100,-1 12-51,-1 2-68,-1 2 3315,-7 15-3365,2-1 12,-3 14 22,6 6-6,3-6 226,2 9-248,3-12 6,4 1-12,4-2 1,2-2 5,4-1 28,16 4-34,-5-9 6,27 3-17,-21-13 17,10-1 6,-15-7-12,-3-2-11,-1-5-22,-2-3-22,-2-2-57,-2-3-61,-3-1-107,-2-2-1697,3-19 583,-7 16-1176,4-13 2576,-8 20 0,-3 8 0,1 1 0</inkml:trace>
  <inkml:trace contextRef="#ctx0" brushRef="#br0" timeOffset="5066">9087 4033 26323,'10'25'112,"2"-4"-89,0-11 49,11 3-44,-3-3 6,20 2-6,-13-8-17,10 0 6,-10-4-6,1-3 6,0-3 0,0-3 5,-2-2 17,-2-3 57,10-23-35,-13-3-704,1-8 666,-16 7-1,-8 14 17,-3 2 170,-5 2-148,-5 4-5,-1 3 34,-3 4-3208,-1 3 3225,-1 5-1321,0 1 1309,1 3 253,0 2-292,2 4-11,1 5-12,1 3-5,1 5 6,1 4-28,1 4 5,3 4 0,2 4-11,4 3-98,4 2 98,7 1-478,5 1 254,16 0 0,5 0-53,-11-14 0,3-1-216,18 18 0,2-3-443,-11-17 1,-1-4-2143,4 2 0,1 0 3078,7 2 0,-1-2 0,3 3 0,-1-3 0</inkml:trace>
  <inkml:trace contextRef="#ctx0" brushRef="#br0" timeOffset="5469">2288 6166 18285,'43'-3'-118,"0"-1"1,0 1-1,0 0 1,-1-1-1,2 1 291,10 0 1,3 0 0,-2 1-1882,-9-1 1,-2 0-1,2 1 1938,16-2 0,3 1 0,-2-1-116,-13 0 1,-2 1 0,0-1 157,5 0 1,0 0-1,1 0-3,4-1 0,0 0 0,1-1-80,-12 2 0,1 0 0,0 0 0,1 0-25,3-1 0,1 1 0,-1-1 0,2 1-199,3-1 1,0 0-1,1 0 1,1 0 140,3 1 0,0-1 1,1 0-1,0 0-270,-11 1 0,0 0 0,1 0 0,2 0 0,3 0 224,-2-1 0,4 1 0,3 0 0,0-1 0,1 0 0,-2 1 0,-3-1 1,0 1 1,-2 0 0,-2 0-1,1-1 1,1 1 0,3 0-49,-6 0 0,2 0 0,2-1 1,0 1-1,1 0 0,1-1 1,-1 1-1,0 0-32,3-1 0,-1 0 0,1 0 0,1 1 0,-1-1 0,1 0 0,1 0 0,0 0 11,-4 0 1,1 1-1,-1-1 1,1 0-1,1 1 1,0-1 0,1 0-1,1 0 1,2 0-59,-9 1 0,2-1 0,1 0 0,1 1 1,0-1-1,1 0 0,0 0 0,0 1 0,-1-1 1,-1 0-1,-1 1 0,-1-1-63,8 0 0,-2 0 0,0 0 1,-1 0-1,-1 1 0,0-1 0,-1 0 1,1 0-1,-1 1-193,-3-1 0,2 1 0,-1-1 1,0 1-1,-1-1 0,0 1 0,-3 0 1,-2 0-1,-2 0-1513,15-1 0,-4 0 0,-3 1 0,-1-1 0,-1 1 1812,8-1 1,0 0-1,-4 0 1,-5 1-1,12-1 1,-10 0-1,-23 2 1,1 0 0</inkml:trace>
  <inkml:trace contextRef="#ctx0" brushRef="#br0" timeOffset="6395">8688 2340 16876,'-8'0'3229,"1"0"-2220,7 0 2408,0 0-2854,-18-7-224,31 2 596,-5-6-532,38 3 545,9 1-3685,6 1 3050,-28 3 0,1 1-155,1 1 1,0 0-296,0 1 0,2-1 252,14 1 0,2 1-306,-14 1 0,1 0 114,10 0 0,2 2-167,-5 3 0,-3 1 21,-11-2 1,-1 0-5,6 3 0,-2 1-506,1 3 65,-13 8-48,-15-6-230,-17 8 709,-17-7 613,-15 3 146,-11 0 781,21-8 1,-1-1-1040,-3 0 1,-1 0 31,-1 1 0,-3 0 288,-19 5 1,-1 0 102,14-4 1,-1 0-331,0 1 0,-5 0 0,4 1-201,1 0 0,2 1-115,-5 6 0,5 1 62,-1 5 27,26 0-295,26-15-773,8-3 322,10-2 255,10-2 70,9-3-28,9-3 213,-14-4 0,6-2 0,-3 0-703,0 0 1,0-1 848,2-1 0,4-2 1,-6 1 450,-5 0 1,-3-1-139,0 0 0,0-1-711,-3 0 1,1-1 580,9-5 0,-1-1-15,-11 5 0,-1-2-46,13-8 0,-4-3-510,-1-17 316,-6 0 30,-25 2-584,-16 11 1056,-10 0-1502,-8 0 154,-7 1 177,-4 1 2003,-1 4-944,6 8 1,0 0-173,-6-2 330,-17-6 376,39 17 931,6 1-1252,5 2 477,4 2-949,3 1-32,3 2 675,3 0-241,15 6-403,-1 1-20,13 8-29,-4 1-44,2 3-5,0 6 0,1 2-114,7 10-457,-3 3 1,-2 2-3712,-5 5 3854,-11-15 0,-3 2-249,-7 7 1,-4 0-253,-4-6 0,-3 0 960,-5 20 1,-4-4 0,-1-8-1,-5-1 1</inkml:trace>
  <inkml:trace contextRef="#ctx0" brushRef="#br0" timeOffset="8270">10734 4108 31817,'43'-22'-701,"0"0"0,1 1 0,-1 5 567,2 12 0,-4 4 1,6-3-1,-1 1 0</inkml:trace>
  <inkml:trace contextRef="#ctx0" brushRef="#br0" timeOffset="8641">10825 4431 29196,'-59'21'1190,"0"0"0,6-2 1,8-4-1191,13-2 0,10-6 0,12-3 0,10-2 0,27-12 0,4-2 0,22-10 0,-15 6 0,4-2 0,5-1 0,4-1-553,-8 3 0,2-2 0,-2 1 405,10-4 1,-2 1 6,-3 0 0,-3 0 815,-5 0 1,-4 0-702,14-10 28,-21 12 0,-3-1-97,-3-4-203,-9 3 35,-14-6-242,-37-5-673,6 6 1026,-5 10 0,0 2-989,-3 1 739,-9-2-1927,20 4 1911,3 1 1296,6 1-181,1-1-270,6 2-647,3 1-424,6 4-144,2 3 806,0 0 110,8 5 2987,0 2-3410,8 6 82,8 13-5,-2-3 9,7 10-1,-6-5-333,-1 4-525,-1 3 500,0 2-82,-7-8 0,-1 3-975,-3 2 0,-1 2 1628,1 4 0,-2-2 1,-2 12-1,-5-21 1</inkml:trace>
  <inkml:trace contextRef="#ctx0" brushRef="#br0" timeOffset="13218">13120 3916 11950,'-9'-5'4728,"1"1"-3961,8 4-72,-60-34-7,37 22-97,-16-9 1,0 2-116,20 13-5739,-7-1 5565,8 5 292,-1 0-420,0 2 930,0 3-1003,-1 1-6,-1 4 6,-2 3 11,-1 4 17,-3 0 0,-1 4 95,-14 9-146,10-5-22,-7 7 567,16-10-612,5 0 6,5-2-12,4 0 6,4-1 6,2 1-85,3-2 90,4 1 12,3-1 22,33 16-48,-7-16 0,2 0-8,-1 1 0,1-1 1473,5-2 0,0-2-1476,-6-2 0,-1-1-574,16 5 644,-17-5 1,0 0 56,21 6 0,-16-5 2,4 4 93,-21 1-154,-20 5 13,-10 1 92,-21 3-64,-7-5-1767,-7 3 1778,-6-2-30,-3 0-638,14-8 1,0 0 614,-20 2 158,23-5 0,0-2-946,-22-2-498,22-2-1647,-4-4 2837,24-4 1,9 1-1,3-1 1</inkml:trace>
  <inkml:trace contextRef="#ctx0" brushRef="#br0" timeOffset="13476">13232 3798 26411,'-6'43'-116,"0"0"1,1-1 0,-4 11-1,3-4-26,6-13 0,1-1-45,-3 3 1,-2-2-1059,-2 21 916,-2-9 1,0 0-233,-2 6 123,4-19 0,2-1-1047,0 9 1466,10 14 1,-4-30 0,5 6 0</inkml:trace>
  <inkml:trace contextRef="#ctx0" brushRef="#br0" timeOffset="13979">13635 4140 25229,'-45'-15'-22,"0"1"1,4 0-1,4 7 98,7 19 378,-2 4-120,-2 0-2721,-6 6 0,-1 1 2587,-2 3-123,5-2 0,3-1-556,14-3 690,7 0 969,4 1-1334,5 1-100,3 0-36,4 2-87,3 1-51,4 1-37,6 0 2,3-2 96,4-1 93,4-3-588,3-2 790,2-4 1605,2-1-1526,2-3 79,0-2-374,18-3 423,-11-2-29,-6-4 1,0-2-1615,9-3 1743,12-7-399,-17-1 494,1-3-809,-3-2 840,-1-4 17,-3-1 813,-4-3-1058,-1-1-21,-6-1-60,-2 0-32,-5 0-54,-3 1-10,-5 2 1556,-3 2-1589,-2 3 1863,-5-2-1871,-2 9 160,-6-3-316,2 10 3348,-4 1-3165,5 4 489,-3 1-348,4 1 139,-3 4 118,-1 9-45,2 0 68,-2 8-148,4-3-131,1 3-63,1 1-128,2 0-3486,1 2 3268,1-1-34,3 0 29,2 1-28,4-1-72,4 1-95,3-2-100,4 0-169,4-2-324,2-2-819,3-3-1111,1-2 3079,5-2 0,-17-6 1,0 0-1</inkml:trace>
  <inkml:trace contextRef="#ctx0" brushRef="#br0" timeOffset="14159">14203 3984 21706,'-26'-38'-7209,"8"14"7147,33 49 0,-7-12 0,0 1 0</inkml:trace>
  <inkml:trace contextRef="#ctx0" brushRef="#br0" timeOffset="14627">14555 4390 26671,'-6'52'-74,"0"-1"0,0-2 0,4-7-71,12-2-1635,-2-8 1,1 0 1568,5 20 101,-1-3 0,-1 1 34,-5-19 1,0 0-2,1 10 1,-1 1-224,-1 15 83,-4-5 31,-3-5 135,-6-9-1687,-4-6 1721,-7-10-512,-3-9 501,-4-6-791,-1-10 780,-2-8 256,-5-26-290,11 1 42,8-4 0,2-2 1715,4-17-1670,3 18 0,2-1 133,2 9 1,1 0-120,1-16 0,2-2-9,-1 11 1,0 0-3,2-13 0,1 1 5,-1 14 1,0 1-83,1 1 0,-1 0 77,1 1 0,0 0-3,0 2 0,1 0-572,5-27 602,3 5-4,0 6-24,12-9-4,-5 19-12,8-3 437,-6 21-460,21 4 12,-13 9 11,15 6-5,-19 10 10,0 6-10,12 16-7,-10-3 7,8 12 1932,-15-8-1939,-3 2-4,-4 2 310,-4 0-328,-5 1-50,-7 0 1142,-8-1-1175,-10 1-46,-10-1-100,-11 1-179,-9-2-606,7-10 1,-1-1-667,9-6 0,-1 0 1714,-17 5 0,4-1 0,9-6 0,3-2 0</inkml:trace>
  <inkml:trace contextRef="#ctx0" brushRef="#br0" timeOffset="15318">12063 2142 18853,'-2'-8'3817,"0"1"-3885,-18-21 1,-5-4 346,4 14-108,-6-16 0,-3 4 380,-3 26 268,8 2 112,-8 5 313,9 10 724,10 1-52,1 17-656,11-9-499,5 10-600,5-9-362,13 12-903,-1-8-390,8 8-440,9 2 1141,-12-13 1,1 1-123,17 15 663,-14-12 1,-2-2 35,-3-3 320,5 5 299,-13-10-219,2 6-237,-8-7-347,-1 3 211,-8-6 521,-7-1 837,-3 0 390,-9 1 494,-5 0 293,-6-1-2124,-6-2 0,-3-1-222,-11 1 0,10-3 0,0 0 0,-17-6 0,18 0 0,-5-6 0,19-8 0,11-1-2368,3-7 2053,15-1 0,-4 9 0,4 1 0</inkml:trace>
  <inkml:trace contextRef="#ctx0" brushRef="#br0" timeOffset="15559">12650 1908 32767,'-1'63'-799,"-1"0"1,0-11-1,2-4-1039,7 11 341,-1-16 447,-1 2 184,1-1 21,0 0-81,0-2-1627,0-3 48,2-2-2724,-1-2-1353,0-6 6525,-1-6 0,-2-11 0,-2-6 0</inkml:trace>
  <inkml:trace contextRef="#ctx0" brushRef="#br0" timeOffset="16042">12545 2430 32767,'-13'-42'-1555,"-1"0"1,2 4 0,3 7-622,6 17 1497,2 3 472,0 2 187,3 2 771,12 1 1244,3 2-1762,26 2 1670,-9 2-153,14 2-637,-11 1-1113,20 4 0,-13-1 0,13 2 0,-17-2 0,17 1 0,-13-2-231,13-1 87,-19-3 188,0-1 121,10-1 1,-15-1-166,3-3 0,-18 2 0,-5 0 0,-5 2 0,-4 1 0,-4 1 0,-5 3 0,-13 11 0,-1 0 0,-12 7 0,6-3 0,1 0 0,1 0 0,5 1 0,4-2 0,6-1 0,4-1 0,6-2 0,4-2-867,6-2-969,4-2 530,3-2 561,3-3 487,1-2 538,2-1 4452,1-2-4732,0-3 0,0-3 0,-2-2 0,-1-2 0,-2-2 0,-2-2 0,1-9 0,-8 3 0,0-8 0,-9 6 0,-2-2 0,-5-2-356,-3-1-1756,-14-9-106,-6 4 624,-3 1 446,-2 12 667,9 12 893,0 5 520,1 2 449,0 4 518,2 2 628,3 4-1769,3 4-758,3 2 0,4 3 0,4 1 0,1 2 0,6 1 0,4 1-2813,6 0-2315,6-1-4703,0-3 9350,-1-4 1,-9-7 0,-4-3 0</inkml:trace>
  <inkml:trace contextRef="#ctx0" brushRef="#br0" timeOffset="16494">13842 2234 32767,'-4'35'0,"0"1"0,1-2 0,1-3-1006,9 3-780,-1 1 790,0 1 290,1 0 227,-2-1 126,0-1-1198,-1 1 1144,-3-1 205,0 0 527,-6 11 239,-1-12 126,-4 4 196,0-18 425,0-6 264,-1-4 412,1-5-1839,1-3-148,0-4 0,1-4 0,-1-6 0,2-5 0,-3-20-687,5 4-268,1 1 0,1-3-53,2 3 0,0-1 210,0 1 0,1-2 608,2-22 1,1 1 471,2-2 161,-1 12 0,2 2 605,2 1-171,3 4-77,1 3-33,2 4 81,2 5 168,14-7-952,-4 13-64,12-4 0,-8 14 0,1 3 0,15 3 0,-12 3 0,9 5 0,-16 2 0,-1 5 0,-2 2 0,0 3 0,-1 1 0,-2 4 0,-1 0-1453,-3 2-215,-3 1-5,-6 1 391,-4 0 189,-21 12 1261,-4-7 124,-21 12-991,-3-13 1165,14-10 0,1-2 0,-2 1 0,-2-1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10T14:21:42.45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3560 1932 32767,'15'-34'0,"-2"15"0,-10 49 0,1 7-496,-2 3-215,-1 2 269,0 19 141,-1-14-466,0 15 366,0-23 0,-1-1-763,1 8 1269,0-10 1,-1-2 3085,0-5-2992,-1-3-128,-2-5 203,-1 0 178,1-9-167,-3-2-285,3-8 0,-2-4 0,-1-4 0,-1-6-1619,-1-8 726,-1-4-63,0-6-1259,0-5 864,1-7-845,-1-5 2005,2-4 686,1-3-106,3 13 0,0-1-86,2 10 1,-1-1-56,-1-24 1,-1 0-43,2 24 1,0 2-68,-1-10 1,0 0-40,-1 8 1,1 2-33,-1-15-12,0-3-68,6 23-35,4 6 132,3 5 516,7 4 3038,2 5-2780,18 4-305,-6 6-341,12 4-78,-11 7-135,0 4 0,0 4-330,10 16-1515,-12-8 210,6 12 321,-16-12 386,-2 0 151,-4 0 525,-4-1 193,-4 0 342,-6 0 503,-7 0-2461,-26 13 3696,-1-10-877,8-11 1,-1-2 1279,-20 9-1412,-2-3-1012,2 0 0,2-4 0,8-4 0,6-3 0,10-5 0,7-4 0,7-3 0,6-2 0,14-10 0,26-14 0,-15 9 0,11-6 0</inkml:trace>
  <inkml:trace contextRef="#ctx0" brushRef="#br0" timeOffset="535">4118 1768 32767,'37'6'0,"-1"1"0,19 5-553,-8 17-1194,-18-5 236,-2 2 103,0 16 135,-12-9 601,-1 11-634,-15-14 1004,-6-2 506,-14 9 1243,0-11 604,-10 4 403,7-14 162,1-3-2616,0-3 0,3-3 0,3-4 0,3-3 0,3-5 0,3-4 0,4-13 0,7-10 0,12-14-608,3 6 112,10 1 656,-3 10 594,4 2-564,16-10-190,-9 12 0,11-5 0,-15 14 0,-2 3 0,0 1 0,-2 4 0,-1 0 0,6 2 0,-12 2 0,5 0 0,-12 2 0,-5 0 0,-2 1 0,-4 1 0,-3 0 0,1-2 0,-1 0 0,-1-2 0,0-2 0,-1 1-31,-1-3-1661,1 3 263,-1 0-156,2 2 399,1 3 206,1 10 948,2 1-26,1 10 249,3 0-161,2 2-75,0 3 26,2 2-592,2 15 524,-3-10-1477,5 22 281,-8-24-1345,0 7 2725,-5-10 1,-1-14-1,-1-1 1</inkml:trace>
  <inkml:trace contextRef="#ctx0" brushRef="#br0" timeOffset="718">4724 1429 22494,'0'0'0</inkml:trace>
  <inkml:trace contextRef="#ctx0" brushRef="#br0" timeOffset="1412">5067 1778 31598,'2'-39'165,"1"0"1,2-23-137,-2 59 780,0 1-809,3 4 0,1 3 0,2 5 0,7 14 0,-3-2-641,2 10-349,-3 9-814,-5-9 242,1 12 967,-4-12 1227,-3 0-205,1 10 416,-2-12-48,0 7-86,0-18-257,-2-1 30,1-2-8,-1-6 40,1-3-250,1-5-264,0-9 0,0-2 0,4-21 0,1 4 0,5-15 0,6-8 0,-1 10 0,6-11 0,-6 18 0,1 3 0,-2 4 0,0 3 0,9-1 0,-3 14 0,7 8 0,-4 21 0,-1 16 0,0 9 0,-5-7 0,-1 0 0,7 7 0,-9-13 0,1-4-4587,0-9 2150,1-2 438,-1-4 2038,0-3 644,-2-4 144,-1-1 83,-1-4 474,0-2 420,0-4 399,1-4-1030,9-15-1173,-4 2 0,6-12 0,-6 6 0,0-2 0,0 0 0,-1 2 0,-2 2 0,0 3 0,-2 3 0,-2 2 0,-1 4 0,-1 4 0,-3 3 0,0 3 0,-3 2 0,1 2 0,-1 2 0,2 3 0,4 10 0,3 8-2154,0 1-97,2 3 495,-5-8-115,0 1 256,1 0 1426,1 0 39,0 0 139,0-1 717,7 6-576,-4-8 25,17 9 421,-14-15 129,9 1 359,-9-8 423,-5-2 234,3-1 67,-6-1-123,0-1-1665,4-1 0,-3-1 0,3-1 0,2 1 0,2 1 0,1 2 0,-1 2 0,-4 3 0,-5-2 0,-1 1 0</inkml:trace>
  <inkml:trace contextRef="#ctx0" brushRef="#br0" timeOffset="1833">6366 1663 31924,'13'36'-3121,"5"7"1911,-6-18 371,4 7-834,-2-8 811,0 0-1,0 0-8968,9 16 8020,-11-19 0,3 7 0,-13-24 0</inkml:trace>
  <inkml:trace contextRef="#ctx0" brushRef="#br0" timeOffset="2034">6453 1333 31599,'-23'-39'-3809,"6"11"2558,17 35 791,3 6-228,0 4-76,3 5-280,0 2-3128,5 16 3971,-1-4 0,-1-5 1,-4-14-1</inkml:trace>
  <inkml:trace contextRef="#ctx0" brushRef="#br0" timeOffset="2275">6825 1272 31124,'-1'-7'-587,"0"1"127,1 6 1846,0 0-1048,-19-61-1001,13 47 115,-13-42 155,18 67-305,1 8 681,1 10-20,1 7-442,0 8 245,2-6 1,0 1-263,3 24 573,-2-20 0,1 0-33,-1-10 0,0-3-160,-1 2 0,1 0-602,0-1 1,0 1 395,5 31-74,-1-1-147,0-3-268,-2-3-465,0-5-962,-1-3-2622,0-8 4860,0-1 0,-3-20 1,0-2-1</inkml:trace>
  <inkml:trace contextRef="#ctx0" brushRef="#br0" timeOffset="2626">6789 1964 22137,'-4'-48'1751,"0"-1"1,1 4-1,0 7-1656,3 8 433,0-6-413,0 12 2,3-10-54,5 15 170,0 2-170,6 7 654,-2 6 64,4 2-408,13 0-593,-3 3 517,12 1-688,3 3 285,-9-1-55,8 2-336,-13-2-138,11-2 399,-11-1 146,6-3 529,-13-2 266,-4-4 782,4-20-214,-9 9-916,0-14-288,-9 13-69,-2 2 0,-3-2-242,-4-6-763,-2 7-33,-2-5 158,2 9 396,2 2 118,-1 3 162,2 2 58,0 2 108,2 4 155,2 2 474,0 13-271,1 1-196,0 14-28,2 1-79,3 4-115,1 2-96,4 2-200,0 0-384,2-1-3184,1 0 3400,0-1-174,1-3-1320,0 1 303,0-4-3005,-2-2 4737,2 0 0,-6-13 0,-2-2 0</inkml:trace>
  <inkml:trace contextRef="#ctx0" brushRef="#br0" timeOffset="2827">7275 1201 30746,'-5'-6'-1095,"2"1"-174,3 5 739,0 0-113,-17-24-1031,25 43 315,-16-21-266,26 46-3949,-5-7-2890,-2-5 7588,-1-3 1,-5-15 0,-3-5 0</inkml:trace>
  <inkml:trace contextRef="#ctx0" brushRef="#br0" timeOffset="3178">7486 1522 26172,'0'-6'1438,"0"1"-813,0 5-1087,22-42 181,-9 40 124,17-28 6,-14 51 43,0 2-410,0 2 238,7 11 208,-5-6 11,4 8-10,-7-12 45,-1-2 29,0-2 11,-1-3 25,-2-3 32,-1-4 34,-3-4 98,-1-2 8,-2-4-9,0-4 288,-1-4-192,0-5-61,2-4 164,0-5-55,0-2-3384,1-4 3322,0-1-899,1-3 365,0 1-1780,0-1 2025,2 1-175,0 0 19,7-6 21,-3 11 1724,6-5-1755,-4 16 375,9 1-846,-4 7-144,7 2-190,-5 7-215,-1 4-298,0 4-3483,5 14-520,-7-4-1068,2 7 6254,-9-10 1,-7-9 0,-2-5 0</inkml:trace>
  <inkml:trace contextRef="#ctx0" brushRef="#br0" timeOffset="3501">8270 1635 31069,'9'-34'-1096,"11"7"1181,-1 27 99,10 0-106,-5 0-65,1 1-23,-1-1-13,-2 0-22,-2-1 297,-2-2-115,4-9-86,-4-8-133,-2-2-21,-7-6-135,-7 5-185,-1-1-11,-5 1-46,-1 2-51,-6 1 38,-8-2 127,4 8 183,-14-4 59,13 12 155,-5 0 8,6 5 79,-7 6-89,6 3 10,-13 18-65,15-3-18,-4 13-38,10-5 77,1 2-3320,4 3 3219,1 1-2375,5 1 2150,5 0-212,7-1-471,6 1-1020,6-2-7797,0-5 9613,-3-5 1,-11-13 0,-5-6 0</inkml:trace>
  <inkml:trace contextRef="#ctx0" brushRef="#br0" timeOffset="3977">2257 3111 17980,'45'-20'19,"0"0"1,-1-1-1,1 1 1,5-4 0,-2 1-1,0 6-341,-5 8 1,0 4 0,-1 1 394,10-3 0,-1 1-399,4 0 0,4 0 511,1-1 0,5 0 0,-2 0-621,-11 2 0,-2-1 1,3 1 556,-1-1 1,3 0 0,1 0 0,-4 0 52,5-1 0,-2 1 0,0 0-320,4-1 1,1 1-1,0-1 267,-12 1 1,0 1 0,0-1 0,0 1-274,3-1 1,0 1 0,0-1 0,0 0 242,3 0 0,0 0 0,0-1 0,0 1-180,1 0 0,-1 0 0,2-1 0,7 0 146,-12 1 1,5 0-1,4-1 1,1-1-1,1 1 1,0 0-1,-3 0 1,-5 1-47,11-2 0,-4 1 0,-2 1 0,1-1 1,6-1-11,-9 2 0,4-1 1,3-1-1,1 1 1,0-1-1,-2 1 0,-3 0 1,-5 1-70,4-1 0,-5 2 0,-3-1 0,2 1 0,4-1 35,-3 0 0,2 0 0,2 0 0,1 0 1,0 0-1,1-1 0,0 1-143,1 0 0,1 0 0,0-1 0,0 1 0,0 0 0,1 0 0,-1-1-129,0 1 1,0 0 0,0 0 0,0-1 0,0 1 0,0 0 0,-1 0 304,2 0 0,1-1 0,1 1 0,-1-1 0,-3 1 0,-5 0 0,-7 1 0,9 0 0,-9 0 0,0 0 0,-1 0 0,0 0 0,0 0 0</inkml:trace>
  <inkml:trace contextRef="#ctx0" brushRef="#br0" timeOffset="4534">9694 1408 30151,'-21'-40'-505,"-1"0"1,0 2-1,0 11-716,6 23 1753,-5 3 122,6 6 233,1 4-836,-6 15-213,6-4-914,-4 10 1288,5 6-229,5-9-612,2 9-187,10 4-381,1-16 462,6 10 171,-1-21 696,5-1 243,-3-7 310,3 0 157,-4-8 574,2-3 17,0-5-156,1-4-3494,-1-2 2787,-1-2-2056,-1-3 1194,-5 0-204,-1-2-387,-2-16-360,-8 10 72,-5-9 63,-3 22 2889,-2 6-2384,3 8 2853,1 2-2508,0 3 45,0 4 117,0 5-114,1 5-182,1 3-275,1 5-498,3 2-990,2 4-2761,2 1 4860,3 6 1,-2-18 0,2 0-1</inkml:trace>
  <inkml:trace contextRef="#ctx0" brushRef="#br0" timeOffset="4819">9557 2038 28798,'-2'56'-1261,"6"-11"550,38-42 1281,-11-1-218,9-1-69,-17 0 105,0-2-71,-9-1-72,-1-1 477,-11-4-329,0-1-563,-6-9-164,-10-4-76,-1-1-308,-10-1 632,4 8 65,-3 1-34,0 1 433,1 2 164,1 3 204,4 3-317,1 3-49,6 4-368,3 4-1903,7 4 1793,3 6 1,-1-7-1,2 1 1</inkml:trace>
  <inkml:trace contextRef="#ctx0" brushRef="#br0" timeOffset="5892">5868 3911 20968,'-9'-39'571,"-1"1"0,-6-24 104,14 60-687,0 2 232,2 5-169,2 9-29,0 3 115,1 9-109,0-2-11,-1 1 6,-1 3-1,0 1-11,-1 1 6,0 0 0,-1-1 0,-1-2 347,-1-2-336,-2-1-3392,0-3 3408,0-2 1,-1-3 50,1-4 68,1-3 66,0-3 253,1-4-320,0-5-55,0-4-23,0-8 3397,0-5-3295,-4-21-57,1-14-85,-1-4-2181,3-3 2165,3 17 6,2 1-1,1 3 1,3 1 11,2 6-1302,1 1 1296,0 5-30,0 3 14,0 3-6,0 3-12,0 4 1,0 4-12,1 3 1812,1 5-1812,1 1-5,2 5 11,2 4 0,2 6-6,4 6 29,1 3-23,14 18 5,3 9 547,-19-24 1,0 1-553,16 24-1109,-10-15 1087,1 0 22,0-1-199,2-1 193,1-3 0,-1-4 18,7 3 10,-12-12 12,1 1 22,-15-13 462,-4-2-401,-4-7 1101,0-14-1196,-3-1-5,-1-14 237,-1 2-237,-1-3 0,0-4-774,0 1 769,0-2-1,1 1-6,2 1 1,0 3-17,3-9-12,1 12-38,2-3-393,2 12-73,-1 9-380,4 3-762,-2 7-3232,3 8 4901,1 3 0,-5-2 0,0 1 0</inkml:trace>
  <inkml:trace contextRef="#ctx0" brushRef="#br0" timeOffset="6668">6004 5629 20638,'-9'-52'974,"0"0"1,1 9 0,2 5-516,2 5-95,0 14-84,0 3 73,0-3-269,2 8-34,0-1-44,1 9-79,0 2 56,1 7 34,0 3-11,3 7-6,-1 2 11,3 3-11,0 3 0,2 12 11,-3-8-3397,0 10 3391,-2-13-553,-2-1 553,0-1-41,-1 5 59,-2-8-1,-1 1 23,0-10 3265,-2-2-3164,3-5 834,-1-1-879,1-7 73,0-3-102,-1-7-4,0-5 44,-2-18-446,2 4 362,1-14-6,2 11 1,2-1-6,2 1-1,2-1-4,3 3-582,2 2 581,0 3-7,6-2-10,-5 10 6,4 0-17,-6 12 6,1 3 349,2 3-355,2 2 6,3 4 5,2 4 1,2 5 16,4 4-1598,1 7 0,2 2 1581,8 9 6,-7-6 0,0 0-75,2 6 75,1-2 0,0 1-11,13 10 11,-10-11 5,11 7-5,-3-12 0,-13-8 17,5-2 0,-17-11 0,0-6 5,-7-4 3163,0-16-3180,-8 0-5,0-12 12,-4-13-1,-3 8 389,-1-16-389,-1 12-11,-3-22-45,4 25 0,1 1-67,-4-24-67,3 4-185,3 40-292,1 6-357,0 4-5658,1 5 6671,1 12 0,0-7 0,0 7 0</inkml:trace>
  <inkml:trace contextRef="#ctx0" brushRef="#br0" timeOffset="7377">6370 6933 13533,'-16'-40'894,"0"-1"1,0 1 0,-2-3 0,3 5 1911,-1-2-2604,12 32-79,3 3 1325,0 3-1627,0 0 993,1 7-819,0 3 33,4 11 3403,8 20-3403,4 16-17,2 4-216,-8-28 1,-2 0 209,0 2 1,0 2 8,2 10 0,0 0-11,-2-8 0,0 0-938,0 5 1,-1-4 934,0-1-11,-1-2 39,1 19-11,-3-27 11,0 14 246,-3-33 419,-1-6-653,-3-10 1947,0-4-1959,-4-10-3403,1 1 3392,0-4-2274,0-1 2268,2-2-5,-1-1 10,2 2-10,0 2 0,1 1-1,1 3 1,1 1 5,0 2-11,0 1 2257,0-2-2262,2 6 5,2-2-17,4 7 6,2 0 5,4 2-11,4 1-2262,3 2 2273,3 3 2235,15 8-2234,-9 1-7,22 15-544,-22-5 550,6 8 6,-13-6-2097,-3 2 2097,-1 0-22,-2 0-1,0 1-402,-2-1 402,-2-1 322,-2 4-349,-7 1 22,-6-3 0,-10-2 2031,-6-8-2059,-5-1-106,-18 3 33,6-6-39,-13 1-644,0-7-129,13-5-1110,-9-3-7207,21-3 8857,4-1 0,10 4 1,4 1-1</inkml:trace>
  <inkml:trace contextRef="#ctx0" brushRef="#br0" timeOffset="8044">6520 8785 22605,'-6'-51'860,"-1"-1"1,-1 0-1,1 9-467,1 15-74,-2-1-56,2 15 57,-1 3-259,3 6 39,1 0-173,2 5-134,1 9 207,0 2 45,0 11-45,3 4 11,1 7-22,2 5-148,0-8 0,0 2 167,1 3 1,0 1-287,0 0 0,0 1 278,0-3 0,0 0-12,-1 1 1,-1 2-3,-1 10 0,-1 1 11,1-9 1,-1-1-576,-2 6 0,-1-6 578,-2-4 6,-2-6-1,-2-6 12,0-5 6,0-5 44,2-5 34,2-4 375,-1-3-408,-1-6-29,-5-14-17,2-1 6,-5-23 23,8 0-46,0-11 1,7 12 179,3 5-174,2 14 1233,2 3-1250,8-4 0,-3 7 1,7-2-12,-4 8 6,4 1-28,2 3 33,2 2-3246,2 3 3235,1 1-571,-1 4 521,11 8 49,0 11 12,0 4-56,3 18-22,-15-1 45,-2 0-385,-10-2 418,-11-13 1,-8 0-12,-6 0-17,-9 0-16,-8-1-6,-6 0-22,-6-2-496,-5-1 440,-4-2-56,-3-3-34,-1-3-356,16-8 0,0-2-1656,-16 2 2236,16-5 0,4-1 0,8-1 0,4-1 0</inkml:trace>
  <inkml:trace contextRef="#ctx0" brushRef="#br0" timeOffset="8591">6775 10719 21987,'9'-47'520,"-1"-1"1,0 5 0,-3 7-157,-8 17-62,-2 2 175,-7-4-298,2 6-5136,-4-2 5058,3 9 1390,-1 3-1474,-2 2 857,-1 3-913,-11 11 22,4 0 6,-7 11 0,8 0 125,2 3-176,-4 15 23,8-6 2658,-2 11-2647,12-11 17,2 0 0,2 1-17,5-1-6,3-1-89,5-1 56,16 11 56,-3-12 16,13 8-546,-8-15 552,2-1-11,0-3-11,1-1 22,-1 0 257,-2-1-268,-2 0 0,-4-2-11,0 7 0,-10-7 11,0 4 11,-11-6 76,-4 0-76,-5 0 0,-4 0-5,-20 7-45,-12 0-35,11-10 1,-2 0-56,-22 2-1322,-2-5 1115,17-7-252,2 0-577,3-4-4382,4-2-3538,7-1 9085,5-2 0,10 4 0,4 2 0</inkml:trace>
  <inkml:trace contextRef="#ctx0" brushRef="#br0" timeOffset="9142">6993 12345 20592,'-45'-23'28,"-1"1"0,4 0 0,5 9-23,11 17 7,-3 2-12,1 4 5,-1 1 290,1 7 1,1 3-313,0 2-11,-17 22 994,35-22-1000,2 13 12,4-7-2201,2 11 2223,6-10-33,2 1 773,5 0-746,1-1 12,14 15-6,-3-12-6,9 10 6,-6-16 17,1-1-11,2-2 5,2-2 185,1-2-179,0 0-12,0-1 1,-3 0 0,-4-3-12,-4 2 17,-6-3 6,-4 0 3261,-5 4-3166,-8 3-51,-6 0 7,-8-1-29,-7-5-3244,-4 0 3227,-6 0 1,-3 0 209,-2-2-260,0 0-28,-1 0-78,3-2-85,-1 0-145,4-2-263,2-1-605,4-2-2734,3-3 3966,3-1 0,10-2 0,1-1 0</inkml:trace>
  <inkml:trace contextRef="#ctx0" brushRef="#br0" timeOffset="9801">6737 14615 19445,'0'-7'2039,"-2"-25"0,-1-4-1227,2 4-555,-2-7 1,1 1-57,2 15-61,1 7 0,0 9-184,-1 3-113,1 2 118,-1 21 89,0-2-16,0 19-3410,0-5 3393,0 5-1796,0 2 1791,-1 2-57,1 0 48,0-3 0,0-1-9,3 9-75,-2-11 0,2-2 86,7-6-5,3-2 17,3-4 5,3-3 2412,1-4-2338,13-3-18,-7-5 2711,17-8-2632,-19-4 17,6-9 10,-10-3 87,-2-4-108,1-6-103,-1-3 58,-2-5-12,0-4-39,-4 10 1,-1-2-29,5-15-23,-5 16 1,-1 1 34,3-7 5,-1 5 22,-3 6-3236,-1 1 3186,-4 11 161,-1 0-682,-3 11-78,0 2-337,-2 2-290,1 1-6867,-3 7 8913,0 1 0,0 1 0,3-3 0</inkml:trace>
  <inkml:trace contextRef="#ctx0" brushRef="#br0" timeOffset="13217">7266 3773 18627,'-52'1'1006,"0"0"0,5 0 1,9 0-587,24-1-139,4 0-113,3 1-34,5-1-28,25 2-72,0-1-12,27 2-22,-5-3-1462,9 1 1451,6-1-3,-27 0 0,-1 0-9,3 0 1,-1 0-9,1-1 0,0 1-17,0 0 1,1-1-1,-1 1 1,-1-1-7,0 0 1,0 0 11,-2 1 0,0-1-2304,29-1 2307,-3 0 22,-6-1-2134,-6-1 2163,-7-1 44,-9-3-286,-8 0 308,-9-2 700,-6-1-694,-7-1 17,-6-2 6,-7-2-7,-7-1 18,-4-2 28,-4 0 22,-2-1 1705,-1 1-1347,-8-5-263,13 6 2188,-3-2-2244,14 9 134,4 2-178,3 2-23,2 2-39,2 1-57,3 2 13,-1 2 927,7 7-979,0 0 6,6 8-5,-1-1-6,3 4 0,2 2-2879,-1 2 2873,3 3-535,1 1 513,1 1-28,1 0-6,2 0-33,0-1-68,1 1-2204,-3 0 1953,-2 0-253,-3-1-391,-6-1-5254,-6 10-2331,-6-12 8643,-3 5 0,1-19 0,2-3 0</inkml:trace>
  <inkml:trace contextRef="#ctx0" brushRef="#br0" timeOffset="14574">8845 3851 20839,'-3'-50'851,"0"0"1,0 5 0,4 7-656,6 16-73,3 7-45,-1 9-4256,2 3 4228,1 2-1336,17 15 1337,-11-2 44,19 24-5,-16 2-46,-1 2-16,-6 3-5,-10-10-6,-1 1-1,-3 0 2264,-4 1-2241,-8 12-16,-1-12 2822,-6 8-2817,3-19 0,1-2 12,1-4 32,2-5 180,-1-2-95,5-6 0,0-1 107,4-14-146,2-1 10,0-10-10,5 0 100,7-17-128,1 6-3206,7-13 3200,-1 13-17,2-1 388,2 0-326,13-11 0,3 3-85,-14 17 1,2 1 17,21-13-40,-3 13-2290,-12 10 2268,-5 9 2251,-1 8-2262,-6 4-11,6 7 5,-7 2-5,0 3-2280,0 3 2251,-1 2-189,7 15 89,-7-8 2185,6 11-2325,-7-13-101,1-1-530,4-3 1,1 0 103,9 5 1565,-6-7 1,1-3-1800,6-3-192,1-5-4371,12 0 4568,-12-8-1645,8 0 2457,-16-9 319,-3-2 246,-2-5 208,-2-4 168,-2-3 128,-2-2 57,-1-3 402,-1-1-453,-3-2-28,1-1-45,-3 2-33,0-1-51,-2 3 2173,-1 2-1904,-1-5-627,-1 10-73,-1-3 101,-1 9-330,0 6-23,0 0 0,0 5 3378,0 3-3367,2 3-11,2 5 11,6 11-22,1-3 5,3 8 26,-2-6-14,2 0-23,7 10-22,6-1 16,-3-10 1,2-1 5,9 4-3375,11-4 3404,-22-17-269,8-5 274,-9-4 0,4-6 11,-8-15 0,-5-11-17,-2-1-658,-7-3 664,-3 13 5,-2-1 2858,0 2-2858,-2 1 0,0 3-22,-2 4 345,-2-3-367,2 8-40,-1 0-72,4 9-68,-1 3 935,2 2-1814,3 8 187,1 1-3733,9 13 4627,0-3 0,-1-3 0,-5-6 0</inkml:trace>
  <inkml:trace contextRef="#ctx0" brushRef="#br0" timeOffset="15185">10778 3804 20504,'1'-3'4598,"0"1"-3489,-1 2-1075,-3 23-1,0-6-5,-3 21-16,2-12 21,-1 15-16,1 2-6,1 0-11,1-5 6,2-15-1,0-1-5,4 1 0,-2-7 0,3-1 101,-1-10-62,0-8-5,0-5 5,-1-8 0,1-4-5,0-4-3376,1-3 3393,0-4-2269,1-4 2279,0-2-367,1-4 345,1 0 0,2-1-86,1 3 136,7-9-61,-3 15 0,4-5-17,-5 19 2055,1 4-2061,0 4 12,1 3-17,1 4 488,1 2-510,10 6 27,-6 3-137,8 7 132,-9 2-11,-1 4-1,-2 2 24,-2 3-24,-1 2 24,-2 1-24,3 15 7,-5-10 3289,0 9-3290,-3-4 6,-2-11-17,-1 4 28,-3-14-5,-1-4 22,0-2-22,-1-5 410,0-3-354,-1-2-46,-1-10 7,0-2 33,0-22-28,1 5-217,3-12 222,2 8 7,4-1 4,1-1-4,2 0 16,8-10-17,-4 13-6,6-6 29,6 4-45,-10 14-17,10-6 22,-14 19 184,7 2-217,-4 5 16,5 5-27,1 11 11,-5 1-62,18 33 39,-17-20-16,8 20-737,-15-19 714,0-1-22,1 1-177,-2-1-574,7 12-4573,0-2 2629,0-3 2790,-1-8 0,-10-20 0,0-3 0</inkml:trace>
  <inkml:trace contextRef="#ctx0" brushRef="#br0" timeOffset="15679">12039 3443 20923,'1'-7'2829,"-1"1"-510,0 6-1636,0 0-627,16-46 23,-9 45-4163,12-14 4157,-15 49 150,-2 10 0,0 3-200,-1 5-18,-1-10 1,0 1-3,0-8 0,0-2-9,0 19 3,0-19 0,1 0-8,0 10 6,2-2-7,0-2 12,2 17 0,-2-24-11,0 10 11,-2-30 11,0-3 3138,0-4-3098,-1-3 857,1-2-858,0-3 12,1-5-28,2-5 44,2-17-67,0 3 12,4-12-3393,-2 8 3404,3 0-1094,8-10 1088,5 3-191,2 2 191,1 8-17,-7 14-5,-1 1-1,-1 3-10,1 2 5,0 2-6,-1 3 12,1 2-6,1 3 2764,-1 3-2764,9 11 0,-8 1 25,7 8-25,-10-1-919,0 2 919,-2 2-401,0 1 401,-3 1 33,-1 0-33,-4-2-5,-2-1-18,-2-4-16,-7-2-6,-5-3 1334,-9-3-1329,-6-2-1885,-6-2 1892,-6-3-1148,-3-3 1147,0-2-1805,0-1 1794,4-2-1085,3 0 1024,6-4 1172,5-1-1866,1-11-1436,10-7-777,3-3 3013,14-5 0,-4 19 0,4 0 0</inkml:trace>
  <inkml:trace contextRef="#ctx0" brushRef="#br0" timeOffset="16316">12896 3762 18665,'1'5'4924,"1"-1"-3916,-2-4-907,-31 62-17,26-39-53,-11 13 0,5-1-1591,18-18 1599,1-1 1058,11 6-1053,-2-7-16,8 3 0,-5-7-11,4-2 0,0-1 5,3-3 6,0-1-16,1-3 10,-1-1 558,0-3-580,8-9 0,-11-2-16,5-8 16,-13 0-6,-2-2-22,-1-15 28,-5-1 440,-1 2-423,-9-2 1516,-2 22-1511,-5-4 0,-1 11-5,-3 3 6,-1 2 16,-1 2-11,-2 3 0,0-1 5,-1 4-1582,0 1 1583,0 3 50,-8 9-45,5 0 6,-4 6-23,7-2 1,1 2-6,2 1-6,1 2 0,4 0-5,2 0 22,3 1-17,3-1 6,2 1-6,5-2-6,3 0-10,6-1-2872,6 0 2882,4-1-10,6-1 5,4-1 5,3 0 662,3-3-683,-1-2 21,-1-3-5,-2-3 0,-2-3 28,8-4-17,-12-4-11,6-5 12,-14-3-1,-2-4 6,-1-2-1,-2-3-86,0-3 81,-2-2-1887,1-1 1899,-2 0-1184,0 0 1195,0 2 1331,0 0-1331,0 3 80,0 1-74,-1 1 4,0 3-4,-1 2 16,1 0-17,-1 4 2391,9-1-2369,3 4-38,-1 1-6,2 5-12,-9 4 12,2 2-11,0 4 10,1 3 2401,1 4-2417,0 3 11,0 2 17,10 18-17,-7-8-31,-5-2 1,1 1-1887,2 6 1838,5 15-301,-3 0-68,-8-10-392,2 10-3476,-10-17 4305,-2 4 0,-4-18 0,-1-1 0</inkml:trace>
  <inkml:trace contextRef="#ctx0" brushRef="#br0" timeOffset="17093">7689 5513 20867,'-41'3'642,"-1"-1"1,5 1 0,11-1-403,22-4-38,19-2-157,2-1-23,21-4-22,5 2 0,11-1-230,-23 4 0,1 0 213,3 0 0,1-1-1013,2 1 0,0 0 1005,3-1 0,0 0-1295,0 1 1,1 0 1291,-1-1 0,1 1 0,-2 1 0,0-1-17,12-1 0,-2 0-78,-14 1 0,-2 0 114,7 0 1,-3-1 170,-1-2-134,-11 0 0,-10-1 12,-8-1-7,-7-1 6,-9-2 29,-5 0 10,-10-2 34,-3 2-324,-4-1 386,-2 1 44,0 1 45,1 0 569,-6-2-524,12 5-16,-1-3-34,15 6-40,4 1 1865,4 1-2016,1 1 3358,4 1-3374,10 1-40,2 3 11,25 5-16,-8 3-12,13 6 6,-8 0-5,1 3-6,0 3 5,-1 3-16,0 3-40,-12-5 0,0 0-3498,12 16 3409,-14-13 0,0 1-387,3 13-526,-3 3-1435,-6-1 1932,-4 7 0,-6-25 0,-3 0 0</inkml:trace>
  <inkml:trace contextRef="#ctx0" brushRef="#br0" timeOffset="18109">10038 5703 19759,'10'-41'938,"0"-1"0,-1 1 0,4-16 0,-1 11-282,-4 21-136,-3 5-77,-1 3-95,-2 4-80,0 3 102,-2 3-292,1 3-33,-1 11 6,-1 3-1,0 12-11,-2 1-3392,2 5 3381,-1 4 0,1 3-532,1 4 515,0 1-11,0 1-28,0 20-2066,0-16 2085,1-7 1,1-1 1664,0 3-1661,2 10 488,-2-22-472,-1-3-5,0-4 5,-1-2 101,0-8 3148,0-2-3153,0-9-12,0-6 681,0-4-720,0-22-3409,1 3 3370,0-16-1772,7-12 1794,0 13-5,6-15-6,-2 20-125,3 1 113,1 2 2457,0 3-2457,1 5 7,20-16-40,-15 23 2450,16-9-2449,-21 27-1,1 2-17,1 5 1,0 3-29,-1 6 178,10 15-223,-7-4-27,6 13-261,-9-9 0,0 1-58,8 9 20,-7-8 1,0-1-335,6 1-190,-1-1-198,3-2-3308,0-4 2806,1-3-2196,-1-4 1915,-2-4 157,-1-3 453,-3-4 628,-2-3 655,-2-4 442,-2-3 2879,-1-4-2061,-2-6 258,-1-3 4425,4-14-4621,-3 6-207,3-10 616,-1-2-431,0 0-4121,-1 1 3336,-3 7-61,-6 13-62,-1 3 108,-2 1-271,0 5-172,-1 2-29,-1 6 17,1 9 3397,-1 2-3397,0 8-5,1 0-51,11 20 11,4-4 17,5 6-668,1-12 679,-4-12 6,1-1-6,0-3 6,1-1 6,1-4 10,-1-2 29,9-3 50,6-18-34,-7 3 68,3-26 33,-18 1-73,-2 0 680,-5-1-674,-4 11-6,-1 1-3408,-3 1 3386,0 1-205,-5-3 177,3 9 0,-3-1-28,5 12-44,1 2-124,2 3 3327,0 2-3316,3 3-39,7 7-823,9 8 257,2 1-246,2 4-2733,3 3-102,-8-5 3843,7 9 0,-16-18 0,-1-1 0</inkml:trace>
  <inkml:trace contextRef="#ctx0" brushRef="#br0" timeOffset="18709">11618 5892 17613,'4'8'4094,"-1"-2"-2872,-3-6 2687,0 0-3713,11 2-78,13-10-96,2 4-5,9-10 28,0-3-34,-4 2-16,8-7-720,-10 4 720,0-3-3151,-2-2 3156,0-4-11,7-21-56,-11 8 78,5-16-8,-18 25 0,-2 0-247,3-17 255,1-13 1,-8 21 463,-2 3-469,-1 3 22,-1 4-6,-2 3 23,-2 5 62,-2 3-45,0 4 361,-1 2-356,2 6-28,0 1-17,3 5-10,0 1 3396,0 4-3385,-2 3-1,0 5 1,-6 21-7,1-3-905,1 2 0,0 1 894,-2 12 7,-2 17-12,7-19 0,1 0-12,-1 12 15,5-12 0,1-2 8,7 1-278,9-2 278,7-2-22,8-2-2201,6-3 2206,8-3 3,-8-13 1,2-2-156,-9-4 0,2-2 141,21 3 1,0-4 10,7-6-25,-6-10 1,0-7 16,-21-2 0,-3-3 8,8-4 0,-3-2 14,-12 0 1,-5-1 8,4-17-11,-2-6 5,-4-5 11,-2-4-163,-6 15 0,-1-2 146,-2 12 1,-1-1-3,1-10 0,-1-1-806,-2 4 0,-2 3 826,-1-19-7,-1 22 1,-1 3 1376,-5-6-1309,-9-4-33,4 15-1,-5-3-5,7 18 28,-4 3-56,6 6-6,-4 3-6,5 6 12,-2 7 6,-4 21-44,3-1 10,-3 18 17,6-4-12,2 7 819,3 4-824,1 5-9,4-15 1,1 2 815,-2-13 1,2 1-825,2 11 0,2 0-651,-1-14 1,0-2 616,2 1 0,0-1-33,1 0 0,1 1-420,9 12 0,3 2-270,-4-12 1,1 0-2316,7 10 0,2 0 3100,-2-9 0,-2-5 0,3 4 0,0-2 0</inkml:trace>
  <inkml:trace contextRef="#ctx0" brushRef="#br0" timeOffset="19516">7773 7180 18559,'-54'-2'1136,"1"0"0,3 0 1,14 1-1008,30 1 200,6 2-123,5 0-11,7 2-39,9 0-3453,7 1 3338,9-1-7,8-2-2280,6 0 2252,7-2-773,-12 0 0,1 0 747,-10-1 1,-1 0-280,13 1 0,0-2 260,-15 0 0,-2 0-3,0 0 0,0 0-31,29-2 11,-4 0 40,-6 0 1091,-5 0-1075,-7-2 1896,-1-3-1800,-17 0 10,-4-3 2738,-19-8-2636,-16-7-57,-2-2 1769,-11-3-1449,-8-4-162,7 10 495,-9-8-25,0 5-409,13 8-22,-6-2 162,13 10-359,9 6-94,2 0-29,8 7-39,2-1 17,3 5 11,2 1 34,14 17-34,12 12-16,2 4-285,6 8 278,-9-9-543,-1 3 543,-8-10 1,-1 2-51,0 3 1,0 1-32,0 0 1,-2 0-87,-2 0 0,-3-2-538,0 17-1789,-6 1-2410,-8-17 1,-1 0 3404,-3 10 0,-2-2 1,3-32-1</inkml:trace>
  <inkml:trace contextRef="#ctx0" brushRef="#br0" timeOffset="21057">10416 6840 16874,'1'-45'1625,"1"1"1,0-1 0,0-16 0,-1 14-1273,-3 35-118,-1 5-17,0 1-218,2 8 17,0 4 0,1 8 5,1 7 1,1 6-6,1 7-1,2 4-2966,1 6 2967,2 4-12,1 3-1361,1 3 1373,1 1-307,0 0 298,-4-18 1,0 1-1,-2-1 1,0-1-4,-1 0 1,0-2-12,-1 23 23,-5-23 0,-2-6 28,-2-3 5,-2-6 57,-1-3 55,0-6 34,1-2 50,1-5 2223,0-2-2212,-3-11-83,-1-10-96,-1-6-22,2-7-11,4 5 0,2-1 11,2-17-56,4 12 28,9-23-17,1 26-11,8-7 0,-1 15 22,25-12-33,-12 15 11,18-7-17,-19 20 6,-2 2 0,1 3 1844,-1 3-1856,0 3-16,11 12 17,-9 1-2828,7 8 2828,-12-3-42,11 15 8,0 2 22,-2 0 12,-7-3 5,-17-13 0,-6 6 12,-10-7-29,-20 10 23,-4-17-23,-15 4 12,4-9-1366,-20 0 1382,13-5 6,-11-1 2390,22-3-2569,-4-7-1443,8-11 480,9 1-590,16-9-1035,16 9-2408,10 0-2268,1 2 7443,0 2 0,-8 5 0,-5 3 0</inkml:trace>
  <inkml:trace contextRef="#ctx0" brushRef="#br0" timeOffset="21449">11505 6980 23336,'-47'-8'224,"0"-1"0,4 1 0,8 5-111,18 13-68,3 2-8,2 4-14,2 3-7,2 2 6,1 12-7,4 5-15,9 11 0,2-10 0,10-3-6,-1-12 0,3-2-5,3 0 6,3-3-1,3-3 6,2-1 17,16 0 0,-12-7 22,8 0 22,-17-7 18,-4-4 94,2-10-3481,-8-1 3376,0-9-51,-8 3 45,-3-3-2249,-3-2 2243,0-2-1206,-4-2 1195,-2-1 436,-2-2-436,-2 2-88,-2-1 88,-1 2 1843,0 2-1814,-2 2 1367,1 4-1357,-2 3-816,1 4 771,0 3 178,1 3-228,-4 3-23,6 2-22,-2 2 548,5 3-626,0 3-69,0 4-110,1 4-158,2 3-1584,0 11-605,5-5-7171,9 16 8537,-2-19 1,3-1 0,-8-13 0</inkml:trace>
  <inkml:trace contextRef="#ctx0" brushRef="#br0" timeOffset="21993">12058 7140 24256,'3'-39'745,"0"0"0,3-23-526,-6 56-62,-2 3-45,0 0-40,-1 3-38,-2-1-17,0 1-6,-2 4-22,-2 2 0,-2 6 5,-2 4 6,-1 5-3398,0 2 3393,0 2-1315,2 2 1309,3 2-338,3-1 360,3 2-22,1-1-1,7 1-163,1-4 147,6-1 2472,12 5-2472,-3-9 1382,9 4-1376,-6-13-2564,35 0 2608,-26-9 1,24-4 203,-37-9-165,7-13-27,-9 1 27,3-9-33,-11 5 34,-2-17 221,-4 8-205,-6-27-44,-5 25 2556,-5-10-2550,-3 15-1,-2 4 6,-2 2 22,-2 4 0,-9-1-45,10 10-5,-7 2-34,13 8-22,1 2-22,3 2-236,-3 19-134,5 9 67,-1 10 638,7 0-2447,10 7-5035,6 3 7208,4 4 0,-5-20 0,-6-14 0</inkml:trace>
  <inkml:trace contextRef="#ctx0" brushRef="#br0" timeOffset="22325">12653 7498 22071,'0'-6'1933,"-5"-27"0,0-7-1597,1 9-202,-1-10 1,0-3 195,4-3-201,1 11 8,4-5 0,3-5-70,0 3 0,2-4 1,0 3-60,1-5 1,0-2-392,1 1 0,-1-4 1,-2 8 443,-3-15 174,-3 25 1,-2 2-191,-3-3-3009,-3 12 2970,1 22-1,1 2 7,-1 2 455,-5 10-456,1 2-17,-6 9 6,3 3 0,-1 2-11,3 7 0,1 2-23,4 26-279,5-28 1,1 2 289,3 10 1,2 0 11,0-10 0,0-1-15,4-1 1,0-2-59,4 10-280,12 14-442,-4-20 0,3 0 234,-5-7 0,1-2-408,7 6 0,1-5-3478,11-3 4458,8-2 0,-22-11 0,-1-3 0</inkml:trace>
  <inkml:trace contextRef="#ctx0" brushRef="#br0" timeOffset="23492">13190 7195 19960,'-3'-4'5506,"0"1"-3915,3 3-1552,-22-45-45,19 33 6,-9-35-22,34 44 5,5-1-11,6 0 11,-4 2-22,12-4 22,-11 2-3380,6-4 3386,-17 1-851,1-7 856,-7 2 1,0-7 5,-8 3 17,-3 0-1,-1 0 2972,-3 0-2977,-3 2-5,-3 0 1293,-12 0-1271,-8 4 0,-2 2 23,-15 6-23,17 5-6,-9 4 12,2 13-2065,9-1 2031,-8 9 6,12-2 0,2 2-1,2 3-10,4 1-979,5 1 967,4-1-270,10 15 259,4-11-11,9 10-6,5-16-106,20 9-6,-5-10 39,-11-11 1,0-1-185,18 4-107,4-3-96,4-2-127,3-2-141,4-4-216,-17-6 0,0-1 73,-9-1 0,0-1-31,8-2 1,0-2-1507,13-4-381,-20-2 0,0-2 851,15-8 1504,-19 5 0,-2-1 697,5-9 830,-6-2 599,-5 0 397,-5-2 3015,-1-11-1794,-6-1-4272,-2 0 2038,-6 6-1049,-6 13 707,-2 1 149,-5 1-384,-2 3-1602,-3 2 1446,-2 1-63,-3 3 1187,-2 2-1266,-3 2 2106,0 3-2156,-1 2-28,-1 2-5,2 3-17,1 3-22,1 4-1,1 3-21,2 2-7,1 2 3190,2 2-3184,2 3-6,1 1 603,4 2-630,2 12 5,4-9-560,5 8 561,4-13-24,4-2-21,13 6-6,9-2 27,2-3-635,4-7 658,-9-11-384,-1-2 401,-1-4 11,-1-3 494,-4-5-488,-1-3-6,-3-3 17,-2-2 11,-1-2 656,-3-2-633,-2-1-1,-2-1 96,-1-11-51,-2 10 449,-2-8-426,-1 13 5,-1 2-5,0 2 17,0 3 5,0 2-6,0 3-33,0 2-39,0 2-22,-1 2-74,0 0 34,-1 7-11,0 1 0,-2 7-5,2 1-12,-2 3 17,1 3-17,0 1-16,-1 3 5,2 0-45,1 0-78,1 11 39,4-8-521,19 26 286,-3-28-68,17 14-66,-10-23-86,4-2-793,18-2-672,-12-6 1405,11-1 155,-16-9 215,-3-2 178,-3-5 119,-2-4 111,-4-3 348,5-15-169,-8 5 23,1-12-326,-7 8 387,-3-1 57,0 0 16,-2 1-11,-1 3 1218,-1 3-1319,-1 3-44,-2 3-23,0 3-51,-1 1-44,1 5 373,-1 0-351,0 4-252,1 3 23,-1 9 11,1 2 11,0 10-6,0 10-16,0-1 27,-1 23-33,0-18-3397,-1 10 3391,0-14 6,0 1 11,0-2-5,1-1-23,1-1 17,2-4-5,2-2 10,0-4 6,1-4 12,-1-2 22,-1-5 3414,0-1-3370,-1-3-33,2-4 28,5-9-50,0-3-12,4-8 6,-2 4 0,0-4 56,8-13-39,-3 9 0,5-9 11,5 4-28,-6 11 0,7-5-11,-9 13 5,1 3-11,5 2 23,-7 5-28,6 1 5,-10 5-22,2 3-1,-1 4-4,1 4-12,0 4-17,0 4-22,0 1-23,0 4-56,-1 2-61,-1 2-157,-3 1-1517,1 17-1828,-6-11-6122,-1 8 9214,-4-20 0,-1-12 0,0-5 0</inkml:trace>
  <inkml:trace contextRef="#ctx0" brushRef="#br0" timeOffset="24242">8242 9235 19216,'-43'0'1053,"0"0"0,3 0 0,9 0-925,22 0-77,3 0 38,5 0 12,7 0 190,14 1-179,6 0-56,19 0-1013,3 0 974,8-1-910,-24-1 1,1 0 878,1 0 0,0-1-8,2 0 0,0 0-6,0-1 0,-1 0 11,1 0 0,-1-1 3,0 1 0,-1-1 3,-1 0 0,-1-1-358,29-4 347,-7-2 22,-7 0 22,2-8 28,-20 5 865,-1-16-836,-22 10 1252,-8-9-1236,-8 5 51,-7 0 28,-4-1 33,-3 2 45,-1 2 39,0 0 34,0 4 33,4 2 1,3 4 427,4 2-523,4 3-78,4 2-79,2 1-55,3 3-130,0-1 91,7 7-1,0 1 661,18 16-672,-5-3 5,11 11-22,-6-6 1,0 3-7,1 4-1266,0 1 1199,0 3-78,-1 2-406,-7-8 0,0 0 7,7 16 35,-10-14 0,-1-1-1955,-1 13 1790,-5 5 0,-4-23 0,-1-2 0</inkml:trace>
  <inkml:trace contextRef="#ctx0" brushRef="#br0" timeOffset="25032">10474 8700 23248,'-8'-61'836,"1"-1"1,0 7 0,1 11-490,5 29-50,-1 4-62,1 4-45,0 4-240,1 1 50,0 12 11,0 1-236,0 14 213,2 1 12,2 8 12,0 5-1897,2 4 1902,0 3-14,-1-11 0,-1 1 2,3 19-2,-3-20 0,0 1 3,2 11-1,0-1 18,-1-3-147,0-3 124,2 9-22,-4-17-6,1 13 44,-3-29 29,0 2 67,-1-16 202,0-1 8,1-6-243,-1-3-23,0-17-28,0 2-11,0-12 39,2-4 1884,1 9-1923,4-7 205,1 13-222,3 3-28,2 0 22,0 2 18,2 1-29,2 3 17,1 1-11,4 3-12,2 2 29,3 3 11,1 2-17,16 2-3404,-8 5 3404,11 2-11,-15 7-146,0 2 151,-2 4-5,-1 3-17,-2 5-45,9 15 6,-11-7 28,6 10-17,-15-12 0,-4-2 0,-4-2-17,-10 8 56,-7-10 17,-10 5-28,-8-13 6,-5-3 5,-6-2-17,-4-4 6,-3-3 0,0-4 6,0-2 0,3-4-18,4-4-662,-10-23-76,23 8-455,-3-18-705,25 13-1871,9-4 3809,7-5 0,-4 17 0,3 1 0</inkml:trace>
  <inkml:trace contextRef="#ctx0" brushRef="#br0" timeOffset="25237">11326 8754 16288,'2'45'86,"1"1"0,-1-6 0,2-3 2529,8-2-2654,14 14-50,-5-8 264,7 5-489,-12-23-1255,-1-1 538,0-3 18,-1 0-4174,-2-4 5187,2-1 0,-7-7 0,0-1 0</inkml:trace>
  <inkml:trace contextRef="#ctx0" brushRef="#br0" timeOffset="25417">11506 8716 21159,'44'-34'-1345,"3"13"1,-26 30 0,0 1 0</inkml:trace>
  <inkml:trace contextRef="#ctx0" brushRef="#br0" timeOffset="25876">12290 8787 21982,'-48'-35'35,"1"-1"1,3 3 0,5 13 1515,11 30-1546,-2 7-694,0 5 700,-1 3 411,-10 16-431,19-11 1,2 2-3,-12 20 419,17-22 1,5-1-431,6 1-6,3-3-6,4-1 23,2-3 5,12 4 18,-2-10 1109,6 2-1099,-6-11 240,0-5-194,0-1-7,0-6 79,7-9 45,3-8-62,0-3-5,-2 0-12,-8 6-11,-1 1 79,4-3-129,-6 7-6,4-2-28,-8 8-11,-1 3 11,-1 2-11,1 2 0,0 3 12,2 2-7,2 6 18,0 5-7,7 17-27,-5-4 11,7 28-395,-11-19 389,-1 14-5,-5-13-17,-1 1-241,0 1 213,1 2-39,-1 1-45,0 2-1001,-2 1 934,-3 3-67,-5-1-113,-8-2-117,-7-1-2979,-7-4 2789,-4-3-60,7-15 1,-3-2-1864,-13 6 1704,-13 1-556,20-20-693,5-7-7669,-5-14 9699,15 3 1,2-4-1,15 8 1</inkml:trace>
  <inkml:trace contextRef="#ctx0" brushRef="#br0" timeOffset="26119">12617 8765 21391,'1'51'33,"0"-1"1,-1-3-1,2-5 1152,9 5-1263,-2-9-96,4 11-1019,1 0-1058,-5-13-1804,3 10 4055,-5-14 0,-4-16 0,0-1 0</inkml:trace>
  <inkml:trace contextRef="#ctx0" brushRef="#br0" timeOffset="26353">12792 8618 22457,'-29'-19'-613,"-1"0"0,-16-6 799,45 50-1906,4 3-2279,2 2 3129,8 5 0,-6-17 0,1 0 0</inkml:trace>
  <inkml:trace contextRef="#ctx0" brushRef="#br0" timeOffset="27025">13042 8862 26586,'2'20'79,"1"2"-74,4 10-5,-1 1 23,5 27-4229,-3-22 4173,2 19 1179,-4-30-1157,2 1 22,-2-6-11,-1-4 708,-2-9-641,-3-8 140,1 0-27,1-10 2227,0 1-2374,0-10-10,1 0 5,1-4 5,1-1 35,6-14-63,-1 7 18,6-9-12,-2 12 11,2 2 1,1 2-18,0 1 1,11 0-12,-7 7 1,7 1 5,-9 9-6,1 3 0,1 1-22,11 8 6,-6 1 5,9 8 6,-8 2 5,-2 2 6,2 3-16,-2 0 18,2 6 1,1 0 8,3 3-248,-4-3 0,-1-1 249,-6-9-7,-1-1-10,-1-3 10,0-4-5,0-1-17,-2-4 34,-1-3-17,0-3 0,2-4 0,-1-3 0,2-7-11,1-4 28,10-18-23,-6 3-430,5-14 436,-8 7 3,-7 6 0,1-1-692,7-23 694,-6 17 1,-1-1 5,-4 10 1,0 0 7,4-15 1,-1-1-9,-3 13 0,-2-2 36,4-19 1,-2 2 31,-3-4-32,-4 25 1,-1 2 64,-6-4-541,-2 7 541,-6 6-102,-1 5 79,-3 3-5,-1 4-5,-2 3 366,0 4-395,-1 2-22,0 4-11,0 3-12,-1 6 19,0 4-36,1 4 6,0 3 310,4 5-343,3 3 22,4 5-11,5 3 0,4 3-11,7 4-12,3-11 1,3 1-12,12 19 34,-7-18 0,2-1-72,12 12-40,4 0-90,-9-15 0,3 1-193,5 2 1,1 1-711,1-1 0,0-1 732,2 0 0,-2-3-114,-9-10 0,0-1-188,0 0 0,0-1-546,-2-2 0,0-1 1240,4 1 0,-3-1 0,1 0 1,-2-2-1</inkml:trace>
  <inkml:trace contextRef="#ctx0" brushRef="#br0" timeOffset="27260">14015 8780 22655,'-42'-8'528,"0"1"0,2 0 0,14 2-444,24 4-28,2 1 40,11 0-1,1 1-28,32 3-67,-6 0 0,19 3-6,-10-2-39,-12 0 1,1-1-732,20 3 636,-21-3 0,1 0-398,13 1-632,-3 0-2903,0 0 4073,3 0 0,-24-2 0,-1-1 0</inkml:trace>
  <inkml:trace contextRef="#ctx0" brushRef="#br0" timeOffset="28145">8281 11177 23523,'30'-44'-4,"11"22"0,13 3 0,-1 3-11,-8 6 0,0 3 1,2 0-1413,0-1 1,4 0 0,-1 0-1,-4 1 1407,19-3 1,-7 3-6,-16 1 0,-2 2 498,-2-1 0,2 0-532,22-4 1,-1-1 63,-25 4 1,-1 0 11,17-4 0,-6 1 44,-16-2 1022,-11-6-1021,-11 1-29,-11-6-5,-10 0 17,-10 0 28,-8-4 1922,-6 1-1777,-6 0 73,-2 2-224,11 8 1,0 1 302,-16-5-274,20 8 0,0 1 469,-12-4-369,16 6-56,1 0-50,17 5 1189,5 2-1262,2 0 1148,1 1-1160,4-1-10,2 1 27,18 7-5,1 1-11,13 6-859,18 9 837,-11-2 7,-14-6 1,0 1 2,12 10-22,-2 3-28,-1 3-28,-3 2-197,-14-7 1,-2 1-95,10 15-629,-14-14 0,-2 0-138,-2 12-1244,-7 1-6318,-4-6 8704,-4-4 0,1-17 0,-1-6 0</inkml:trace>
  <inkml:trace contextRef="#ctx0" brushRef="#br0" timeOffset="28808">11262 10610 20468,'-39'-30'452,"0"-1"0,0 0 0,-15-12 0,6 10-177,12 22-4288,0 3 4186,1 3-44,3 3 61,4 1-145,5 2 1006,5 2-1046,4 3 242,4 3-286,2 10 39,5-2 6,2 8-1,6-4-5,3 2 0,7 3 0,4 1 34,18 16-37,-14-20 0,1 1 951,2 0 1,-1 0-952,2 0 0,-1-2 14,13 10-11,2-1-11,-2-1 5,1-1-5,-4-1-11,-2-3 11,-6-2 5,-5-3 1724,-6-3-1706,-7-3-1,-5-3 11,-5-2-5,-7 0 0,-7-2 0,-8 0-12,-9-1 600,-6-2-599,-8-1-1077,-5-1 1077,-3-2 5,-3 0 11,0-2-2888,3-2 2866,3-2-93,18-2 1,2-1-592,-4-2 73,-5-7-389,33 9-748,5 1-1502,7-1-5471,3 0 8721,3 3 0,-5 2 0,-2 2 0</inkml:trace>
  <inkml:trace contextRef="#ctx0" brushRef="#br0" timeOffset="29240">11551 10721 22077,'-3'-9'1899,"1"2"-1316,2 7 459,0 0-1042,24 21 5,-6-6-22,7 6 1,3 0-7,3 3-1791,14 6 1758,-13-9-972,15 7 933,-13-7-17,9 5-5,-20-12-7,-3-2-16,-5-2 28,-1-3 1738,-8-3-1587,0-5-11,-6-5 17,0-5 33,1-3-5,-1-1 17,0-2 16,0-1 23,0 0 22,0-1 7,0 1 4,1 1 28,1 0 23,0 1 1378,2-3-840,-2 3-611,0 4-62,-2 5-61,0 7-28,-3 11 22,-1 2-22,-3 10-6,-1 3 22,2 4-21,-2 4-3382,2 3 3381,1 4 6,0 1-296,3 4 273,-1 2-39,2 0-1175,0-12 1,1 1 945,0 17-40,0-19 0,1-1-419,4 11-651,5-3 1412,4-11 0,2-2 0,-4-2 0,12 9 0</inkml:trace>
  <inkml:trace contextRef="#ctx0" brushRef="#br0" timeOffset="29912">12632 10788 22229,'-5'-4'3069,"2"0"-2548,3 4-510,-23-11 1,19 31-7,-18 1-4273,23 23 4274,-1 3 821,0-13-804,0 16-35,-1-12 12,0 9-5,-2-18-6,0-3 16,-4 4 6,1-11-11,-2 2 17,0-12 3401,0-4-3362,0-2 0,1-2 11,0-4 130,-3-19-153,4 4 40,-4-30-5,9 19-29,-1-14-16,2 11-1,1-3 7,4-14 16,1 12-809,3-9 797,-1 18-541,2 3 530,1 2 1,2 3-23,0 3-11,3 2-11,1 4 0,2 2 11,2 4-6,1 2 1,1 2-7,1 2 12,0 4-16,0 2 750,10 15-756,-8-2 22,14 24 344,-19-14-355,11 24 6,-18-21-1,4 8 0,-7 1-5,-6-18 22,1 9-11,-6-23 17,0-2 6,-1-3 38,-2-2 234,-2-1-250,-1-5-17,1-3 44,-4-12-27,3 0-6,-1-9-5,4 4 0,2-3-6,1-2-3420,3-1 3414,2-2-16,3-1-18,3 1-2200,1-1 2223,2 4 6,2 3-35,1 3 24,0 4 2245,0 3-2240,-1 4 6,-1 2-28,0 3 17,-1 2-2269,14 8 2263,-9 2 2168,11 6-2180,-11 4-49,10 15 10,-7-3-44,8 13-2191,-9-9 2146,-2 2-56,-1 1-95,-2-1-152,-2 0-213,-3-1-1948,0 10 1311,-6-12 1293,1 8 0,-5-26 0,-1-1 0</inkml:trace>
  <inkml:trace contextRef="#ctx0" brushRef="#br0" timeOffset="30410">13735 10510 26390,'19'-27'84,"-3"13"-5710,-7 44 5631,-1 4-5,3 25 396,-6-25 1,0 1-386,-1 11 0,0-1-17,-1-8 1,-1-2 5,-1-1 0,-1-3-11,0 12 5,-2-4 0,-4 18 6,1-24 941,-4 13-891,5-32 17,1-4 17,2-7 3205,0-10-3183,1-9-50,0-3 802,2-9-797,0 6-16,2-2 50,5-13-3436,0 10 3386,4-8-2241,12 0 2202,-7 14-157,12-6 146,-11 16-1,14 1-11,5 5 12,2 1-1,-1 7 12,-11 3 10,-1 4-10,12 11-17,-11-2 0,18 21-1,-22-13-27,12 21 1999,-20-20-1977,1 7 3196,-12-14-3191,-9 3 332,-6-7-337,-25 4-3288,4-12 3283,-18-1-31,10-7 0,-1-2-2090,-10-2 2076,11 1 0,1-2-914,-4-9 208,17 3-2091,2-5-340,17 3-5317,3 0 8521,3 2 0,0 5 0,0 2 0</inkml:trace>
  <inkml:trace contextRef="#ctx0" brushRef="#br0" timeOffset="30826">14774 10770 23257,'-43'27'172,"-1"-1"0,4-2 0,8 0 7,12 8-123,7-6-16,0 9 4,9-11 703,1 0-713,3-1 241,0-2-247,4-1 123,2-1-100,10 5 407,6-3-324,10 0-66,-3-10 27,-1-6-6,-8-6-21,1-4 38,10-13-28,2-10-27,-1-3-18,-4-5-5,-14 7 0,-2-2 79,-3-30-62,-4 24 8,-6 2 0,-4 1 48,-12-1-79,-6 4 12,-5 8 5,5 13 0,1 3-5,2 3-29,3 2-21,2 2-7,3 4-22,2 1-27,2 5-220,2 11 46,2-3-118,2 8-874,12 6-1013,8 6-2287,13 12-66,-1-10 4604,5 1 0,-21-26 0,-1 0 0</inkml:trace>
  <inkml:trace contextRef="#ctx0" brushRef="#br0" timeOffset="31153">15234 11252 19190,'-4'-46'155,"0"-1"0,0 4 0,3 6 1979,4 11-2078,2-2 1458,4-3-1419,7-18-61,-2 8 646,6-15-652,-4 13 2076,0-3-2081,1-1 10,-1-3-27,-1-3-2432,-3-1 2443,0-1-308,-4 0 302,-1-1 6,-3 2 221,-2 2-255,-2 5 711,-1 5-671,-5-3-1,0 17-16,-3-1 5,4 20 3186,-1 3-3208,1 3 553,-4 7-514,1 3-11,-4 8-17,0 2 28,-7 18-28,2-2-6,-4 15-1122,7-5 1083,0 4 42,5-8 0,2 1 3,2-9 0,0 1-6,0 11 1,2 0-17,1 20-18,6-16 1,3 2 11,-1-12 0,0 1-1009,6 12 1,2 0 935,-1-13 0,1-1-81,3 1 0,0 0-134,2 1 0,1-1-250,2 1 0,1-1-554,1-1 0,0-1-3731,-1-3 1,-1-2 4850,-1-3 0,-2-4 0,1 2 0,-8-10 0</inkml:trace>
  <inkml:trace contextRef="#ctx0" brushRef="#br0" timeOffset="31959">8036 12841 19328,'56'-5'19,"1"-1"1,-12 2 0,2-1-1,-4 2-14,-5-1 1,-1 1-865,13-1 1,-1 0 864,-14 1 0,-1 0-6,15-1 0,1-1-992,-12 2 1,-1 0 991,12-2 0,-1 0-3,-16 2 1,-1 0 73,29-5-48,-4 0-413,-7-1 440,-6-1 528,-7-1-421,-7-1 2013,-6-1-1906,-7-3 1422,-4 0-1098,-6-12-319,-6 5-6,-6-7 1163,-6 10-1152,-5-1 667,-5 2-661,-2 0 258,-16-3-307,11 7 26,-8-2 40,16 10-224,10 2 134,2 2-202,7 3-33,2 0 45,3 5 391,1 2-391,5 6-3392,1 1 3386,4 2-5,1 1-410,4 4 404,2 1 6,3 4 11,13 15-23,-6-7-5,9 11-12,-11-11-5,-1 0-28,-1 0-44,-3 0-52,-3-1-105,-4 0-107,-3-1-63,-22 5 0,-3 0 0,8-9 0,-22 28 0</inkml:trace>
  <inkml:trace contextRef="#ctx0" brushRef="#br0" timeOffset="32536">11294 12687 20627,'0'-6'1820,"0"0"-1192,0 6 772,0 0-1126,-27-61-795,9 43 652,-2-17 1,-3 5 284,-5 25-225,-6 3-79,-2 1 5,-19 6-77,14 0-12,-12 6-17,23-1 0,6 0 17,5 1-28,6 7-11,6-2 5,3 5-5,7-4 11,12 10-17,3-5 17,12 8 6,1-7-6,4 0-1040,7 2 1040,2-1 0,4 2 6,1 0-1,-1 1-390,-7-3 1,0 0 381,-12-5 0,-1-1 0,6 4 0,-3-1 3,-8 3-11,-19-12 17,-10-1-1,-8-1-5,-12-1 0,-7-1 1493,-9-2-1481,-4-1-1,-5-3-3,13-1 1,-1 0-1708,-19-4 1699,19 2 0,1-2 6,-11-5-325,2-1 269,5-2-2507,6-1 2311,5-1-231,7 0-1972,7-1 1099,8 0-70,5 0-4450,9-1-2828,1 2 8698,5 1 0,-5 6 0,-1 3 0</inkml:trace>
  <inkml:trace contextRef="#ctx0" brushRef="#br0" timeOffset="32800">11695 12439 26032,'-11'-14'28,"10"21"-5102,13 31 5069,5 9-531,-1-8 1,1 1 479,6 12 213,1 1 1,0 0-326,0-1 45,-8-18 0,0 0-225,6 12-324,-1-1-106,0-3-381,-2-2-729,-1-5-1899,-4-3-3121,-3-6 6908,-4-6 0,-3-11 0,-2-4 0</inkml:trace>
  <inkml:trace contextRef="#ctx0" brushRef="#br0" timeOffset="33504">11678 12804 24340,'36'-31'-32,"0"0"0,-2 3 1,-2 6-31,8 20-134,18 0-741,-11 0 800,-8 2 0,0 0 19,5 0 34,-9 0 0,-2 0 50,0 0 1,4 0 50,-21 0 78,-5 0 288,-4 0-232,-4 0 287,-1-3-275,-5 0 27,0-3 40,-3 1 446,-1-2-391,-1 0 35,0-1 5,1 1-17,0 0-22,2 1-46,1 0 102,0 1-208,3 2-66,0-1-80,1 3-4,2 1-7,1 0 12,5 1 17,3 3-29,4 4-3374,3 3 3380,2 3-2280,2 4 2286,0 2-435,8 18 446,-8-7-28,7 12-11,-11-10-11,0 1-79,5 15-1307,-7-12 1374,3 8-11,-11-20 1431,-3-5-1375,-3 0 40,-6-9 2055,-2 1-2044,-5-8 5,-1-2 6,-1-2 11,0-4 11,1-2-5,0-6 22,1-1 613,2-3-652,3-3-12,1-3 3410,3-13-3432,5 7-17,4-7-3408,4 11 3408,4 2-1290,1 3 1285,4 1-17,0 3-22,23-8 50,-15 8-171,15-5 171,-21 11 2682,0 0-2666,-2 1-10,-1 1 0,-3-1-6,-1 1-17,-1-1 34,-2-1 1876,4-4-1825,-2-2 66,0-3 118,-6 2 356,-5 6-451,-3 3-11,0 3 55,0 3-257,-2 14 56,0-1-11,0 12-11,0-4-68,2 15-33,2 5 44,0 1-896,2 0 823,0-13-55,1 1-571,1 13-1222,2 0-868,1 0-6100,0-11 8968,-3-16 0,-2-8 0,-2-3 0</inkml:trace>
  <inkml:trace contextRef="#ctx0" brushRef="#br0" timeOffset="33701">12836 12398 25275,'-13'-39'-82,"0"1"0,-1-1 0,6 17-92,11 25-27,2 3-141,4 6-100,5 5-1042,14 18 161,-4-5-1549,9 14 2872,-5-6 0,-13-18 0,-1 0 0</inkml:trace>
  <inkml:trace contextRef="#ctx0" brushRef="#br0" timeOffset="34483">13199 12752 26321,'4'-48'28,"0"14"619,0 54-647,3 17 0,-1-8-367,1 12 362,-3-12-12,0 1-17,-1 0-2923,2 11 2901,-1-11 175,2 12-164,-2-25 11,0 2 18,-3-13 349,0-3-316,-1-1 3431,4-12-3432,2-11 7,2-4-1,2-8-16,-1 5 11,3-1-510,1-2 504,2 1-6,10-11-10,-5 11-6,8-6-3227,-7 16 3238,0 3-12,0 4-16,0 3-78,6 3 33,-7 4-39,4 6-11,-9 2-2203,0 7 2119,1 2 195,-1 4-263,0 1 2252,1 3-2548,9 12-2409,5 2 2543,2 1-16,1-3 2254,-7-12-2182,1-1 45,1-1 45,1-4-113,16 0 298,-10-8-516,12 0 589,-14-8 33,0-3 11,1-4 34,1-4-2025,18-14 2053,-12 4 39,14-9 1921,-19 7-1831,-2 0 84,-4 2 67,-4 1 520,-4-3-475,-11 6-48,-2-1 86,-21 4-279,-1 5 553,-15 1-536,-2 6 2364,-6 2-2387,-5 3-22,-2 4-2844,-1 4 2754,3 3-11,4 0-220,6 4 192,6 0-5,6 1-12,5 1 6,5 0-28,5 10 27,4-8 594,4 6-643,11-7 38,0-6 18,8 0-6,-5-9 11,3-4 11,1-1 3307,1-4-3256,1-1 11,-2-6 27,-1-2 336,-2-2-117,4-10-3510,-8 5 3410,3-7 10,-8 9 186,1-4-247,-5 6-23,1-1-27,-3 9-28,-3 3-62,1 1 3336,-2 3-3392,1 3 44,0 5-16,1 8 34,9 44-23,-2-14-808,0-7 1,0 2 796,5 10-12,2 4 12,-2-13 0,1 1 0,-3-9 0,1 1-17,4 11 1,0 0-7,-4-12 1,-1-1-1159,1 1 1,-1 0 1129,0 1 1,-1 0-15,-1-1 1,0 0-143,-3 0 1,-1 0 66,-1-2 0,-3 0-1042,-9 29 561,-14-7-455,-19-5 101,15-27 1,-7-2 974,-7-2 0,-6-1 0,5-3 0,-15 9 0,10-10 0,-1 0 0</inkml:trace>
  <inkml:trace contextRef="#ctx0" brushRef="#br0" timeOffset="35291">8077 14869 20537,'-7'0'935,"1"0"-616,6 0 1513,0 0-1619,61-30-1236,-19 18 1103,6-1 0,13-3 1,-5 3-1477,-12 7 1,-1 1 1412,4 0 0,5 0 0,-5 0 2,-3 1 1,-2 1-600,2-1 0,1 1 602,0 0 1,1 0-9,-1 0 0,1 0 0,-1 0 0,-1 0-3,-1 0 0,1 0 25,12-2 1,0 1-829,-16 0 1,-2 0 855,10-1 1,-4 0 131,4-2 331,-9 0-292,-10 0 23,-8-1 1816,-8 2-1873,-5 0 1254,-4 0-1377,-3-1 3331,-2-1-3370,-3-2-11,-8-7-22,0 1-6,-8-4 5,-10-5 1,4 5 11,-10-7 0,7 7 11,-1-1 11,0-1-11,-1 1-6,0 1 17,1 2 6,0 1 22,2 3 118,-6-2-112,9 6 39,-2 0-11,13 6 84,2 0-141,6 3-16,1 0-22,4 1-12,1 0 23,3 2 28,1 3-34,4 5 0,3 5-11,4 3-3414,3 4 3425,2 3-237,13 17 214,-7-8 18,7 10-17,-10-11 5,-1 0-649,0 0 627,-2 1-5,0-2-40,-2-1-73,-1-2-123,-3-2 1660,-4 9-3262,-4-10-4621,-8 6 6492,-8-10 0,4-11 0,-3 0 0</inkml:trace>
  <inkml:trace contextRef="#ctx0" brushRef="#br0" timeOffset="35946">11391 14549 21198,'0'-8'3372,"0"2"-3047,0 6 78,0 0-358,-22-12-12,16 33-10,-11 1-17,21 24-633,5 1 633,0-15 0,3 0-6,2-3 0,3-2 0,12 6 22,-4-10 51,21 6 84,-3-17-1111,0-3 1088,-2-12-22,-13-6 6,-1-6-6,0-5-2828,-1-4 2817,-2-5 36,-5-3 0,-2-4-502,3-9 401,-5 8 1,-3 1 30,-4-1 62,-3-9-68,-2 14 650,-3-4-677,-7 14 2879,-5 7-3048,-7 4 1391,3 10-1452,0 6-89,6 6-102,3 3-167,3 4-264,2 2-420,7 2-852,3 1-2205,7 0-4561,2-2 8856,-1-3 0,-7-9 0,-3-3 0</inkml:trace>
  <inkml:trace contextRef="#ctx0" brushRef="#br0" timeOffset="36766">12104 14703 20468,'2'-8'1697,"0"2"262,-2 6-1516,0 0-96,23-62 466,-15 40-718,5-13 1,-2 1 44,-7 22-45,-2 1 251,0 4-312,1 1 876,-1 3-899,2 7-11,-1 4 6,2 8-6,0 5-3398,0 4 3404,-2 4-64,0 3 41,-1 1 12,-2 1-1,0-2-5,-2-1 17,-1-2-12,-3-2-303,1-2 298,-1-3 22,2-3 3216,0 0-3199,2-10 77,2-2-88,2-12-11,3-4 10,3-6 7,3-4-1,2-3 438,2-3-426,11-11-577,-6 8 577,7-7-23,-11 13-5,-1 4-12,4-5-27,2 7-12,10 0-39,6 9 11,-4 7-579,3 6 506,-8 4-39,0 3 132,1 2-323,-1 2-94,2 0-152,1 1-157,1-1-128,2 0-1300,19 6 871,-23-12 0,0-1 633,0 1 1,1-2-502,24 4 397,-17-7 487,-3-4 1066,10-3 94,-14-4 173,6-5 1144,-7-11-1171,-9 3-79,5-9 578,-5-7-892,-6 6-61,1-10-112,-7 11-61,-3 0-46,-3 1-60,-1 3 161,-9-5-207,-11 6-139,-5 4-7,-12 9 1,2 8 27,-24 11-1819,11 1 1752,-13 10-5,21-1 123,4 2-146,7 3-5,5 3 28,7 0-29,5 2 263,5-2-262,5-1-45,4-2-2592,4-1 2637,5-3-141,2-2 135,4-3-1577,1-3 1588,3-3-5,3-4-263,3-3 257,2-2 1663,2-4-1623,14-10-6,-12-3 27,-2-9 1,-3-3 785,-3-9-808,-6 7 1,-3-3 19,-8-1 0,-4 0 31,4-21-31,-6 17 0,-1 0 53,-2-18 34,-2 0 5,-2 1 23,-3 4 17,-2 5 2878,0 5-2760,-4-2-158,4 14-16,-3 1 692,6 15-743,-1 6-33,3 2-23,0 3 879,1 1-885,-1 5 12,-4 17-11,1 3-1,-3 17-5,1-1-5,3 5-1,0 4-419,3 3 419,1-13 0,1 1-863,3 20 846,-1-21 1,3 2-149,9 10 1,3-3 60,-5-18 1,1 1-625,9 15 1,1-2 257,11-3-314,-6-15 1,1-1-461,17 9 340,-15-14 0,0-3-2014,11 0-2878,-1-9-4029,-6-3 9665,-7-5 1,-13 0 0,-8 0 0</inkml:trace>
  <inkml:trace contextRef="#ctx0" brushRef="#br0" timeOffset="37149">13822 14652 21819,'-1'-5'4387,"1"1"-3307,0 4-1119,-15-38 34,11 32 16,-11-27 0,16 42-22,1 2 11,3 1-11,4 0 5,2 2 12,3-2-23,13 6 6,-4-5-12,11 2 23,-10-9-5,8-2 10,-9-2 6,2-4 6,-13-3 11,-1-5-11,-4-3 5,0-3 18,-3-3-7,-2-3 23,-1 0 6,-2-2 5,-2 0 6,-4 1 22,-2 1 207,-15-9-212,7 13-17,-10-5-17,11 16 0,1 3-23,0 1-10,1 2-18,2 4-5,1 2-5,0 6 16,0 5 0,1 4 0,-1 5-11,1 5-1083,-2 21 1072,5-9 6,0 14-23,5-15-6,1-1-16,0-2-23,4-1-34,1 0-55,5-2-84,5 0-3152,4-2 2889,9 0-191,8-3-555,11-3-521,-5-11 1,4-2-272,-9-4 0,2-2 2047,20 3 0,-2-2 0,-10-4 0,-1-2 0</inkml:trace>
  <inkml:trace contextRef="#ctx0" brushRef="#br0" timeOffset="37662">14926 14603 24777,'-6'-45'534,"1"-1"0,0 5 0,-1 7-164,-1 19-90,-1 2-73,0 4-73,2 3-38,-3 3-80,2 8 7,-3 3-12,-1 9 6,-2 5-6,-2 5-1273,-1 7 1279,2 6 0,-1 6-17,2 5 0,0 5 6,1 1-1,0 4-5,2-1-53,1-3 0,1 2-817,3-21 0,0-1 844,-3 22 1,1-1-36,2 4 16,-1-1-1235,1-4 1162,0 0-16,0-4-2036,-3-5 1963,-2-4-28,-6-8 550,-4-5-628,-6-7-43,-4-12 0,-2-3 283,-7 2 1044,-21-9-932,36-12 1088,6-10-1087,8-7 4,5-7 237,9-5-236,6-7-3,5 12 0,4-3-196,5-1 0,3-1 160,-1 2 0,2-1-6,10-4 0,1 3 0,7-2-3,-16 16 0,0 1 3,10-4-6,1 2 6,-1 3-5,-1 1 16,-2 0-5,-3 0-2084,-1-1 2061,-3 0-112,-3-1 146,0-2 12,-3 0 1939,-1 0-1778,5-8-39,-10 10-1849,4-5 1899,-13 15 2198,-1 2-2170,-3 3 205,-1 1-222,-2 4 14,-1 0-74,0 2 3525,-1 1-3638,-1 5-16,-1 0 5,-1 5 50,-5 9-61,1-2-17,-2 7-22,3-3-34,-1 13-12,2-6-3447,0 11 3325,4-10-101,0 3-169,2-1-240,3 1-415,1-2-1035,1-2-4538,1-2 6688,0 0 0,-3-12 0,-1-2 0</inkml:trace>
  <inkml:trace contextRef="#ctx0" brushRef="#br0" timeOffset="37867">15387 14434 23343,'-5'-8'2443,"1"1"-2046,4 7-55,0 0-45,-33-64-4336,23 43 4112,-8-14 0,2 2 750,13 25-851,1 4-95,2 2 45,3 6-90,2 4-913,12 26 414,-5-8-302,8 19-683,-10-14 28,-1 0 1624,-2 5 0,-3-18 0,-1-1 0</inkml:trace>
  <inkml:trace contextRef="#ctx0" brushRef="#br0" timeOffset="38626">15573 14610 27594,'-20'43'79,"5"-3"-5751,13-12 5683,1-2-26,0-2 15,1-1 638,2-2-638,0-1-1716,3-3 1716,-1-1 1313,0-4-1307,-1-3 1116,-1-2-1066,0-4 0,-1-1 525,0-1-491,1-10-57,0 0 6,1-9 1,1 0-12,2-2 0,1-3-6,4-1 500,9-14-499,-1 10-12,8-9-11,5 6-39,13 5 5,-8 5-28,5 8-10,-20 12-29,-1 3 6,1 2-23,-3 2-5,1 5-23,-3 1-22,0 3-39,-1 1-342,7 7 3571,-4-4-3420,6 4-39,-6-7-3350,1-2 3317,1-1-1017,20 3 1308,-17-7 128,13 0 74,-24-7 55,-4-2 56,-3-3 34,-3-1 45,-1-3 62,-2-2 4015,0-12-3902,-1 6 838,-1-13-879,2 15-27,-1-2-40,0 8-62,1 2-56,-1 1-61,1 2-22,-1 2-63,0 5-4,-1-1 4,1 10-16,0-3 6,2 2 0,1-2-1,2-2 6,2 0 1,2-1 10,7 1-11,-2-5-11,7 1-5,-3-5 21,11-5-16,-6 0 6,6-5-3404,-8-2 3404,-2-1 0,-1-3-1,0-2 29,2-16-2269,-5 7 2274,0-11 0,-6 12 23,-2 2 84,-2-7-62,-2 11-12,-1-4 1,-2 12-22,-2 3 2262,-3 1-2274,-1 3-17,-2 1 1,0 2-12,-3 1-5,-1 2 16,-11 7-22,6 1-6,-7 10 1,9-1-6,0 2-6,3 3 6,0 3-23,2 1 0,3 1-78,3 14-229,11 11 167,2-9-95,10 2-1198,28-7-1591,-11-15 2593,-5-6 0,2-2-722,13-1 1572,5-3-2983,2-2-2496,1-4 5094,7-2 0,-28-3 0,-3 0 0</inkml:trace>
  <inkml:trace contextRef="#ctx0" brushRef="#br0" timeOffset="39036">17075 14794 14409,'19'-45'3276,"-1"0"1,-2 4 0,-3 4-1602,-7 9-1288,-2 1 251,-1-5-397,-1 10-56,-5-2-68,-3 12-55,-7 4-6,-4 3-11,-6 2 0,-6 2-1,-5 5-21,-4 4-282,-2 7 287,-2 3-1299,0 5 1299,2 4-5,3 2-18,4 1 1,5 1-6,5 0-28,6-2 11,5-2-5,4-2-34,9 14 33,5-16-2866,7 8 2844,3-20 118,15-2-180,10-4 57,3-6 16,1-5 12,-12-5 881,0-4-859,-1-4 11,-1-4 0,-2-4 1,0-6 7,-10 3 1,0-2 1812,8-20-1802,-9 15 1,-1 0 14,4-18 11,-2-3-2830,-3 2 2880,-4 1 23,-3 5-133,-3 4 284,-3-5-129,-2 16-20,0-3-119,-1 20 1025,-1 6-1037,0 4 3299,0 3-3299,0 3 244,0 0-244,0 4 37,-2 0-37,1 4 0,-2 4 0,0 5 0,-1 6 0,-1 5 0,1 6 0,-4 25 0,6-22 0,0 1-498,0 1 0,0 2 498,2 13 0,0 2-202,1-7 0,-1 0-708,1 0 0,0 0-4006,0-4 1,0-4 4099,0 6 0,0-21 0,0-11 0</inkml:trace>
  <inkml:trace contextRef="#ctx0" brushRef="#br0" timeOffset="64045">4336 6351 23140,'-26'-56'-563,"0"-1"1,0 1-1,2 4 1,0 2 0,9 11-452,10 8 1723,1 5-9,1 3 4,-1 4 388,1 1-677,1 7-1337,0 3 1340,1 9 2059,1 15-2030,1 4-27,0 15-8,1 2-39,-1 6-146,1-7 1,0 0 151,1 21 674,0-20 1,1-1-5513,4 10 4984,3-3-885,13 9-349,-3-17-158,11 5-239,-5-22 645,3-6 563,3-6 494,3-4 255,5-9 569,3-5-303,-6-6 0,0-3 164,-7 4 1,1-2 167,11-9 0,1-1-1429,-10 5 0,-1-1-20,2-2 0,0-1 0,1-2 0,1-1 0,-1 0 0,3-1 0,-4 2 0,3-2 0,-2 1 0,5-4 0,1 1 0,-8 6 0,1-2 0,0 2 0,12-8 0,-1 2 0,-3 4 0,-1 1 0,-2 1 0,-1 3 0,-8 6 0,-3 4 0,4 3-4519,-4 6-5152,-7 5 9179,-4 4 1,-9-1-1,-4 0 1</inkml:trace>
  <inkml:trace contextRef="#ctx0" brushRef="#br0" timeOffset="65556">4913 15691 15961,'-15'-48'1124,"-1"1"1,1 0-1,-6-19 1,5 17-789,11 36 392,0 2-448,1 5-112,0 1-124,3 4-111,-1 1-129,-3 17 263,-2 12-61,0 11-3,1-8 0,1-1-3,0 10 16,2-7 1,1-1-2029,1 5 2051,5 9-6,2-16 35,11 7 106,7-9 5,4-5 51,5-12-460,-3-14 471,6-8-39,5-8-51,7-9-28,-7 0 0,4-5-480,-11 7 0,1-1 0,0-1 375,1 0 1,0 0 0,0-1-361,0-1 1,0 0-1,-2 2 356,3-3 0,-1 1 3,13-10 0,0 0-12,-14 11 1,0 0-308,9-5 0,-2 1 280,7-5-17,-6 7-79,-6 5-106,-7 7 139,-6 4-1523,3 4-184,-9 5-958,3 4-5596,-9 5 8930,-2 1 0,-5-1 0,-2-2 0</inkml:trace>
  <inkml:trace contextRef="#ctx0" brushRef="#br0" timeOffset="67297">4384 9163 27933,'-42'-7'-1368,"11"9"2225,47 45-1422,7 8 13,4 1 120,3-7-60,-3-21-162,3-3-421,6-6 735,5-5-91,5-7 801,6-4 346,5-10 359,5-5-242,-14-5 1,2-4 218,-13 6 1,3-3-236,13-9 0,6-4 1,-6 2-68,-9 4 1,-1 0-751,0-1 0,4-2 0,-6 3 0,-7 2 0,-3 2 0,0 1 0,1-1 0,8-7 0,0 0 0,-11 8 0,0 0 0,15-9 0,-1 2 0,3 2 0,8-2 0,-23 19-1851,-4 4 1537,-1 7 0,-13-2 0,-2 4 0</inkml:trace>
  <inkml:trace contextRef="#ctx0" brushRef="#br0" timeOffset="68680">4913 11633 24548,'-18'-45'277,"1"-1"0,-1 1 0,-6-17 0,8 11-16,18 27 1632,0 6-562,0 6-274,0 6-383,-1 3-24,2 12-920,-1 3 553,4 10-122,0 4-731,2 4-150,6 19-197,4 4-139,2 0-194,2-7 1063,7-7-476,-6-13-188,10 5-161,-8-17 424,2-4 531,17-7 504,-9-8 432,16-8-98,-22-4 0,1-5 425,17-13 0,0-4 63,-8 7 0,-1 0-717,9-10 0,-3 1-552,-1-3 0,-3 0 0,-3 2 0,-4 1 0,-1 2 0,-2 3 0,-1 5 0,-1 3 0,0 4 0,-1 3 0,11 3 0,-8 8-4059,5 2 3716,-15 7 1,-10 1 0,-4 0 0</inkml:trace>
  <inkml:trace contextRef="#ctx0" brushRef="#br0" timeOffset="79365">17684 2920 12461,'-3'-5'5880,"1"1"-6037,2 4-134,-20-39 196,15 32-11,-10-13 50,19 37 5,4 13 34,-1-7-5,0 2 0,-1 3 5,0 2-1401,-1 4 1418,-2 3 0,0 3 28,-2 3 12,-1 3 10,0 3 40,0 2-1443,-1-11 0,-1 1 1428,1-8 1,0-1 19,-1 12 0,-1-1-131,1-10 0,1-1 293,-1 16 1,0 2-143,1-12 0,0 0-385,-1 13 1,1 0 367,0-14 0,1-1-12,0 1 1,-1 1-221,1 0 1,1 1 203,0 0 0,0 1-14,0 0 0,1 0-3,1 1 0,0 1 36,1 20 1,2 0-68,-2-14 1,1 0-6,-1-5 0,0 1 0,0-3 2,1 5 1,0-3 222,1 3 1,0 0-201,-1-1 0,1 2 14,0-2 0,0 3 0,0-2-14,1 8 0,-1 0-13,0-7 1,0 2 0,0-3 20,0 5 1,-1-2-1,1 1 1,0-1-1,0 0 1,0 3 5,0-5 0,0 2 0,1 2-474,0 3 0,0 0 0,0 0 438,0 1 1,0-1 0,0 0-126,0-2 0,-1 0 1,0-4 126,1 7 1,-1-3-4,-1 0 1,1 1 2,-1 0 1,1 0 2,-2 1 0,1 0-17,0 0 1,0-1 8,-1 2 0,1 0-9,-1 0 1,0 1-12,0-2 0,0 3 20,-1-3 0,0 3 0,0-3-6,0-12 0,-1-1 0,0 3 4,1 8 1,0 5-1,0 1 1,0-6-81,-1-7 0,1-3 0,-1 1 72,1 12 1,0 4-1,1-5 10,-1 6 0,0-3-6,1 1 0,0-1 0,0 1 1,0 0-4,-1 1 0,2-1-5,-1 0 0,0 0 0,0 0 0,1 1 2,-1-1 1,1-1-9,-1 2 0,1-1-6,-1 0 1,0 0 14,0 0 0,0 0-125,0-2 0,-1 3 150,0-4 1,0 3 0,-1-3-21,0-11 0,0-2 1,-1 2 176,1 11 0,0 3 0,-1-3-180,0 4 1,0-3-1,-1 2 1,1 0 7,-1 0 1,1-1 0,-1 1 0,0 0 2,0-1 1,1 1-3,-1-1 0,0 1-6,0-1 0,0 0 0,0 0 0,0 0 0,0-1 1,0 1 29,0-1 1,0 1-25,0-1 0,0 0 5,-1 0 0,1 2 4,-1-5 0,0 4 1,1-3 1,-2 9 0,1 0-12,0-8 1,0 1 0,-1-3 8,1 5 1,0-2-4,-1 0 0,1 1-8,0-2 0,-1 2-86,1-4 0,0 2 0,1-2 83,-1 9 0,0 0-9,1-10 0,-1 3 0,1-4 449,0 3 1,0-1-445,0-4 1,0 2 0,0-2 8,0 7 1,1 2-226,0 4 0,0 4 1,0-5 219,1-5 0,0-2-4,0-8 1,-1 3-1,1-4-22,-1 4 1,1-2 25,-1 0 1,1 0-1,-1 1 0,0-1 0,0 0 0,0 0 3,-1 1 0,0-1 3,1 0 0,-1 0-6,0 0 0,0 1 3,0-1 0,0 0 0,0 0 0,0 0 0,0 0 0,0-1 3,0 0 0,-1 0 2,0 0 1,0 0-6,0-1 0,0 1 5,0 0 1,-1-1-9,1 1 1,-1 0-363,1 0 1,0-1 367,0 0 0,0 1-9,0-2 1,0 1 5,1 0 0,0-1-165,-1 0 0,2-1 162,-1 1 0,1-1 0,0 0 1,0-1-7,1 0 1,0 1-1,0-2 1,0 1-6,1-1 0,-1 0 59,0 0 0,1 0-59,0-1 0,0 1 275,0-1 1,0 0-287,1-2 0,0 2-82,2 13 1,0 1-23,-1-13 1,0-1-116,1 13 1,1-2-183,-2-16 0,1-2-445,-1 0 0,1 0-3629,6 28-4166,-1-9 8652,-3-10 0,-3-21 0,-3-9 0</inkml:trace>
  <inkml:trace contextRef="#ctx0" brushRef="#br0" timeOffset="87629">19253 2207 18436,'4'-61'2026,"0"-1"0,0 4 0,-3 17-1830,-3 37-107,1 2-10,0 7-46,3 2-21,1 8 21,3 2-5,1 4 6,0 3-6,1 3-6,0 2 23,0 17-17,-4-10-6,0 12-387,-4-14 393,-3-1-6,-2 0 1,-3-3 10,-2 0-16,-1-3 5,-6 6 18,0-4 16,1-5 39,4-9 281,3-20-337,5-3-11,-3-12 0,5-3-17,1-5-5,1-6-1356,1-4 1361,3-3 0,2-1 0,4 0 6,2 2 11,3 2-275,1 4 270,2 4-66,9-3 60,-6 11-6,5 0-5,-7 12 16,0 3-22,2 4 0,-1 1 0,3 4 11,-1 2-11,2 5-11,1 4 5,0 4-16,0 3 22,2 4-11,-2 2-1636,1 2 1625,-3 1-1481,0 1 1475,-1 1-23,-1 1 342,-2-2-414,1-2-23,0-1-263,1-4 202,1-2-23,0-2-39,2-4-11,-1-2 0,1-4 1344,0-4-1400,10-6 224,-9-3 3208,19-15-3124,-17 2 28,7-9 17,-9 4 39,7-13 0,-9 7 6,5-8 16,-13 11 17,-2 3 40,-4 3 513,-1 2-447,-2 5 23,-3 2-33,-1 5-12,-2 2-50,0 2-45,-3 1-28,-1 4-17,-2 1 6,-2 6-12,-1 2-5,0 1-5,1 3-7,2 1-10,2 0 0,2 2-1,3-2-10,9 9 5,0-7-6,8 4 0,0-10 6,2-2 0,2-2 0,2-1 0,0-3-5,3-1 22,-1-3-6,2-1 0,0-3 11,-1-2 1,-1-3 140,8-17-90,-16 6 50,5-23-56,-20 17-5,-5-9-1,-4 9 1,-6 0-881,-4 0 864,-4 0 30,-17-8 31,-5 3-33,-11-2-45,14 12-17,7 8-11,15 9-22,-2 3-17,8 3-23,-2 6-50,8 2-67,2 5-112,1 2-864,8 13-5499,18 17-2055,-5-12 8080,10 4 1,-20-31 0,-4-5 0</inkml:trace>
  <inkml:trace contextRef="#ctx0" brushRef="#br0" timeOffset="88030">20910 2143 20358,'-1'-5'3954,"0"1"-2150,1 4-1731,-30 2-51,21 20-16,-22-4-703,31 15 734,0-10 0,1 8-4,1-9-27,1 3 0,1-11-6,0-4 28,-1-2 5,0-4 14,-1-1 40,0-3-31,0-1 33,0-3 29,3-13-56,0 0-1,3-11-5,-2 4 6,2-4-6,0-3 114,1 0-120,1-2-3208,0 3 3203,2 2-335,8-3 312,-3 10 345,23-8 42,-8 19 31,7 1 372,-9 12-509,-7 5-57,-1 4-55,1 2-40,-1 4-381,11 12-109,-9-5 3155,7 9-3336,-5 5-329,-1 6-32,-10-14 0,-1 0-855,9 18-1109,-2-4 2805,-1-11 0,-10-17 0,1-2 0</inkml:trace>
  <inkml:trace contextRef="#ctx0" brushRef="#br0" timeOffset="88198">21829 2319 18207,'0'-7'3983,"0"2"-3037,0 5-1427,44-60-416,-21 45-372,7-18 1,0 5-7352,-3 28 7772,-3-1 0,-12 1 0,-4 0 0</inkml:trace>
  <inkml:trace contextRef="#ctx0" brushRef="#br0" timeOffset="88929">22894 2512 20949,'8'-41'670,"0"-1"1,0 0 0,2-15 0,-2 11-307,-7 27 555,-1 5-605,0 6-56,0 7-190,0 14-29,1 6-11,1 13 45,3 19-26,-3-18 1,-1 2-1481,1 12 0,-1 1 1455,-1-7 1,-2-1-9,0 1 0,-1-2-2095,-5 17 2092,0-2-11,-1-2-531,0-3 525,2-4-5,0-4-6,2-3-5,0 5 1562,1-15-1545,0 1 2642,2-17-2637,1-6 1068,-2-4-1074,-3-15 17,-2-2-11,-3-16-5,-1 1 5,-6-29-1198,9 19 0,1-1 1195,0-1 0,1-1 9,2-6 0,2 2-60,3 9 0,2 1 56,0-2 1,1 0-1085,1 0 1,1 0 1083,1 1 1,1-2 3,3-11 0,2-1-544,-1 3 1,1 1 537,0 1 0,0 1 3,0 8 0,-1 3-3,5-8 11,1 4 622,15-11-633,-4 17-28,11-6 158,10 17-169,6 11 33,1 3-10,-4 12 4,-18 5 1815,-1 5-1814,-3 5-6,-3 4-22,4 17 28,-11-7 0,4 11 11,-14 3-6,-6-11-5,-7 11-6,-10-15 933,-12 0-955,-8 0-1,-8 0 7,-8-2-1,-2-1-3,13-11 1,-2 1-219,-5 2 1,0-1-13,8-4 1,3 0-219,-1-1 1,7-3-1061,14-7-801,8-3 2346,6-4 0,1 1 0,1-3 0</inkml:trace>
  <inkml:trace contextRef="#ctx0" brushRef="#br0" timeOffset="89438">23680 2106 24895,'10'17'123,"10"9"-118,-2-6-10,9 7 16,-2 3-11,-6-7 6,4 8-6,-9-10 0,-2-1 5,-4-3 1,-4-1-1,-3-2 12,-5 0 17,-4-3 5,-5-1 23,-3-2 16,-1-3 23,-2-1 34,0-3 33,1-1 5,3-2 7,3-2-1,3-3-28,5-2-50,1-2-34,4-1-39,5-3-22,14-8-1,14-5-16,3 0-856,6 1 845,-9 9-6,1 1 5,0-1-559,-3 2 559,-1 0-5,-2 1 6,-2 1 16,-4 2-2945,-2 2 2951,-2 2 23,-5 1 10,2 1 7,-7 1 517,0 2-501,-5 1 395,-3 1-384,1 0 3409,-2-1-3340,1 1 370,0-1 186,-1 1-576,1 5-91,0 0 17,4 15-26,0-3-1,4 8-84,4 6-246,-2-5 31,4 9-1213,8 15-423,-10-18-171,6 18-4918,-13-26 6232,-3 2 0,-1-12 0,-1-1 0</inkml:trace>
  <inkml:trace contextRef="#ctx0" brushRef="#br0" timeOffset="89638">24392 1757 21411,'-3'-3'1721,"2"1"-11552,1 2 8715,21 36 0,-15-27 1,16 28-1</inkml:trace>
  <inkml:trace contextRef="#ctx0" brushRef="#br0" timeOffset="90304">24599 2207 25118,'-2'-5'905,"1"1"399,1 4-304,17-60-789,-2 46 220,10-42-320,-7 63-3,-4 4-106,-1 2 168,0 3-73,-2 1-575,-2 2 206,0 21-259,-4-12 185,-1 13-23,-6-11 170,-3-5 81,0-2 51,-3-7 98,3-11 98,1-1 20,1-2 60,0-2-19,1-1-72,-1-3-90,1-4-26,0-4-14,1-5-3,3-16-21,3 4-51,4-13 30,4 11 61,3-1 69,3 3 27,2 3-21,0 3 8,0 5 6,-1 4-12,0 3 38,-2 4-37,-1 3-30,1 3-21,-2 1-41,9 7-12,-7 2-14,7 6-32,-7 0-3420,-1 2 3385,1 2-1391,-2 2 1407,-2 2-307,-1 1 304,-1-1 21,-2 1 17,3 7 4,-5-9-6,3 4 3,-6-11 1045,1-2-1012,-1-3 372,3-1-363,-2-5 17,2 0 1,-2-4 1,2-4 0,1-2 6,2-5-6,1-3 7,2-2-6,-1-3-5,1-2 5,-1-1-11,1-1 242,-2 2-242,0 2 6,-1 3 5,5-3-22,-4 9 16,2 0 3352,-6 8-3357,0 7 106,-1-1-95,5 12 0,-4-4-17,3 6 1,-2-4 10,2 9-10,-1-5 10,1 5-3402,-2-6 3402,0-1 1,0-1-17,2 0 0,-1-2 11,1-1-6,7 3 12,-4-6-18,3 2 1,-5-7-6,-2-1 3213,5-1-3448,-4-3-184,3-1-169,-4-3-213,1-1-213,0 0-302,2 0-1187,-1 0-6308,-1 0 7980,-2 2 0,-5 2 0,-1 1 0</inkml:trace>
  <inkml:trace contextRef="#ctx0" brushRef="#br0" timeOffset="90747">25771 2058 26608,'10'-26'33,"-1"8"285,-13 45-318,2-3 0,1 8-4094,1-4 4033,2 0-57,1 2 770,3 1-1027,0-1-1210,3 13-49,-3-11-2965,3 8-5232,-5-18 9456,0-5 1,-1-8 0,-2-4-1</inkml:trace>
  <inkml:trace contextRef="#ctx0" brushRef="#br0" timeOffset="90956">25885 1790 21707,'-5'-9'2840,"1"2"-2650,-8-22 1,1-5 297,4 6-427,-6-8 1,2 2-17,9 19-51,2 11-5,0 2-247,1 8-106,1 3-342,1 9-587,1 2-1429,0 4-6189,0 1 8911,0-3 0,-2-11 0,-1-4 0</inkml:trace>
  <inkml:trace contextRef="#ctx0" brushRef="#br0" timeOffset="91229">26407 1606 27190,'-23'43'33,"1"0"1,-1 0 0,3 0-1,3 1 1,6-3-45,12 2 0,6-2-860,0 2 0,1-3 832,7 15-45,2 1-37,-5-19 1,0 1-1740,1 0 0,-1-1 1515,-1 1 1,0-2-687,7 23 368,-8-23-2109,-1-6 2784,0 0 1,-5-15 0,0-3 0</inkml:trace>
  <inkml:trace contextRef="#ctx0" brushRef="#br0" timeOffset="91596">26314 2252 20834,'-4'-6'4441,"1"0"-3970,3 6 151,-19-61-516,20 38-81,-7-13 1,4 3-37,18 23-6,5 3-6,-1 3 7,2 2 4,3 0 7,1 2-3415,3-2 3403,1 2-648,31-2 564,-21 2 17,23-3-5,-29 2-2086,0-1 2130,-3 0 34,-1 0 22,-6-1 68,0-2-1,-11 1 23,0-3 2286,-10-2-1810,-1-7-336,-2 2 13,-1-3 431,-1 7-479,-1 0-11,0 2 3508,-2-1-3504,2 2-85,-1 2-13,2 3 52,0 2 207,1 3-207,-1 10-111,1 10-58,2 15-3440,2-2 3335,2 1-2355,1-9 2110,0-1-335,0 1 65,1 0-1260,1 11-199,-1-10-4610,0 7 6697,-3-14 1,-2-11 0,-1-2 0</inkml:trace>
  <inkml:trace contextRef="#ctx0" brushRef="#br0" timeOffset="91771">26922 1711 24912,'-5'-6'1863,"0"2"-1674,5 4-739,0 0-3418,-2-12 4027,9 22 1,-7-19-1,8 22 1</inkml:trace>
  <inkml:trace contextRef="#ctx0" brushRef="#br0" timeOffset="92103">27094 2046 30766,'-6'-5'348,"1"1"609,5 4-261,0 0-696,30 21 0,-15-5-1311,25 19 937,-10 4 0,-3 0-801,-2-5 911,3 4 0,-3-5-258,-16-21-859,-2-3 62,-3-4 684,-1-2 3335,-1-3-2634,-1-4 812,1-3-950,1-16-73,2-12 124,1-3-39,6-19 14,-3 23-846,6-9 703,-1 17 109,1 3-49,1 3-50,-1 3-676,5 3 312,-6 6-123,2 2-148,-7 5-315,-1 4-534,0 2-1062,-1 2-7106,2 7 9212,-3-5 1,0 0 0,-4-6 0</inkml:trace>
  <inkml:trace contextRef="#ctx0" brushRef="#br0" timeOffset="92421">27662 2101 20891,'-22'-19'-364,"6"5"2713,34 10-2145,2 1-76,1 0-34,3 1-37,1-1-56,-1-1 33,0 0 107,-1-2 1458,5-5-1699,-9 1-1067,3-6 1346,-10 3 1299,-3-8-1505,-3 6-25,-3-5-69,-2 8-43,-4 1 62,-2 3-237,-4 0 218,-4 2 3174,-2 1-2644,-11 1 28,6 2 99,-9 1 60,10 4 1420,0 2-1459,1 4-306,0 2-148,2 2-136,1 3-132,2 3-81,2 2-64,4 2-145,3 1-46,2 4 45,7 0-545,4 3 464,9 1-61,6 2-216,4-1-458,6 1-1562,2-3 2874,7 4 1,-20-17 0,-1-1-1</inkml:trace>
  <inkml:trace contextRef="#ctx0" brushRef="#br0" timeOffset="93754">19121 3766 19641,'-48'2'665,"-1"1"0,0 0 0,-16 0 1,16 0-582,36 0-51,9-1-5,4-1 40,6 1 16,5 2 28,29-1-107,0-1-42,6-1 1,7-1-48,1-2 0,2 0-900,3 0 0,0 1 919,2-3 1,-2 0 13,-15 2 1,-2-1 5,0 0 0,0-1 22,-1 1 1,-2 0-1375,-1-1 0,-1 0 1397,-3 0 0,-1 0 17,24-6-39,-11 1 55,-11-2 1,-13 0-11,-9-2-1,-14-9 34,-21-6 6,-6-1 33,-14 0 34,4 7 78,10 8 0,-2 0 424,-15-7-483,15 8 1,1 1 159,-8-3 2811,3 2-2817,6 2 236,-1 0-342,12 4 37,-1 0-114,13 4-30,2 1 57,2 1 1202,1 0-1348,3 1 114,7-1-125,3 1 5,6-1 23,0 1-28,13 1 5,-6 0-5,8 2-6,-10 0 1,-1 2 10,-3 2-5,-3 1 5,-4 2 1,-3 2 5,-4 2-23,-2 3 23,-4 3 6,-5 2-1,-4 3 35,-11 12-29,-6 1 6,0-1-1223,2-4 1200,12-12-5,1-2-12,4-1 7,2-1 16,3 4-12,0-5 7,2 3-6,2-7-1,1-1 1,1 0 1217,0-2-1211,-1 0-12,1 0 6,-3 0-12,0-3 6,-1 1-5,-2-5-46,-2 1-44,-2-1-95,-2-1-857,-3 1-162,2-2 1226,-3-5 0,8 4 0,-1-4 0</inkml:trace>
  <inkml:trace contextRef="#ctx0" brushRef="#br0" timeOffset="96239">21040 4010 13529,'22'-43'1111,"1"-1"1,0 0 0,8-15 0,-8 7-182,-22 15-96,-2 1-139,-3 2-118,-3 3-95,-3 2-85,-2 4-4576,-3 4 4470,-2 4-955,-3 4 866,-2 4 1046,-3 5-1114,-2 2-322,-1 5 278,-1 3-6,-1 6-11,0 5 27,-11 15-66,9-4-17,-6 10 11,10 4 278,10-9-289,0 11-716,11-14 699,4 0-938,2-1 927,4-2 1329,2-1-1318,6-2-257,3-2 268,5-4 774,15 2-757,-5-9 22,10-1 68,1-10-40,-10-6-5,7-5-11,-13-6 2233,-1-4-2239,-2-4 64,-2-2-59,-3-3 3387,-3 1-3386,-3-2-23,-2 2-1005,-2 1 1016,-1 2 6,-2 3 23,-2 3-467,0 4 472,-1 3 68,0 2-119,-1 5-10,0 2-12,-1 3 942,-1 3-947,-1 1 540,-2 4-535,0 4-6,-3 3 1,0 2 0,0 4-6,0 2 5,1 1-5,0 2 6,2 0-12,2 13 1,2-9-7,6 9 12,4-13-11,7-1-6,7-1 3,9-5 0,3-2 14,11 3-161,-7-5 0,2-2 161,-7-7 0,-2-3 11,17 3-11,10-5 0,-25-6 11,-5-2 6,-4-5 11,-4-1 0,-5-4-11,-4-1-6,-3-4-6,-5-2-3275,-1-3 3270,-5-2-2181,-2-1 2187,-4-2-993,-2 1 1015,-1-1-262,0 2 245,2 1 17,1 2-6,2 2 1,3 1-6,2 2 1262,3-7-1268,3 10 1457,5-5-1463,2 11 1,3 3 0,2 1-12,4 2 6,0 4-6,2 1-1663,1 2 1669,-2 3 1395,8 5-1390,-9 1 389,6 7-394,-12 0 0,1 3 6,-2 2-6,-2 2-2011,1 2 2005,-3 2 864,0 1-864,-3 1 615,1 15-620,0 5 6,0 14 10,-1-14-5,1-4-5,0-16 5,15 15-17,1-12-11,4 4 2413,-1-17-2385,-7-10 1861,1-3-1884,2-3 12,-1-1 21,14-10 13,5-8-18,-1-4 6,-2-6-3248,-13 5 3237,-3-4 0,-2-1 285,-4-1-296,-3 0 16,-4 1 1,-4 1 5,-3 2-17,-12-10 6,-9 1 6,-5 0 0,-3 4 5,8 11 1158,1 1-1147,3 1-11,3 2-11,3 1 6,2 2 16,4 1-10,2 1-1,2 2-11,2 0-11,2 1 11,5 1 5,11 2-16,-2 1 5,10 0-5,-4 2 6,1 1-1,14 3 17,1 4-5,1 2 2228,-6 3-2245,0 4 28,1 6-29,6 10 7,-12-4-1,0 23-11,-19-23 12,4 18-51,-10-7 0,-1-9-293,0 10 248,0-13-44,1-1-40,0 0-84,3-2-448,6 7-723,12 3 903,-2-8-522,7-4 466,-9-18-2951,2-3 3062,2-2-1437,2-4 1695,1-3-1544,2-5 1723,0-4 45,1-4-13,14-17 58,-12 7 50,-6 2 0,-2-1 73,2-5 78,3-12 2085,-12 6-1379,-10 3-498,-4 2-17,-11 8 330,-16 8-420,2 5 1464,-11 0-1430,-6 6-263,8 4 3111,-9 1-3156,4 9-50,8 0-1,-4 7 693,12 1-704,2 1-16,2 4 10,3 1 18,0 13-18,6-8 1,1 8 5,10 0 11,1-8-16,7 6-12,1-12 18,2-3-3399,3-1 3398,3-4-2273,2-1 2256,2-5-791,1-2 808,1-2 56,9-9-33,-11-1 0,7-9 44,-8-11-44,-7 4 1878,2-11-1805,-6-3-23,-5 9 0,1-7 1192,-5 14-980,-1-7-212,-3 14-16,0-4-40,-2 17-17,0 1-11,-4 4 3392,-1 3-3392,-4 4 11,-3 12-5,1-3-6,-1 9 0,4 3 5,3-5-5,2 6 0,2-9-335,2-1 324,2 0 0,3-2-6,4 0-11,5-3-11,4-1 5,3-2-5,6-3 5,3-2 12,5-4-12,0-2 18,1-4 4,-1-3 7,-2-4 10,-3-5 7,-3-2-7,-3-4 57,6-17-17,-16 13-12,5-12 6,-18 21 12,-1 0-29,-3 5-16,-1 0-12,-1 7 330,2 1-330,-1 2 1,2 3 10,0 2 1,0 4-6,1 1-6,2 2 6,1 1-5,2 2 10,3-1 1,2 1-12,0-1-5,3-1-6,8 2 12,-3-6-1,15 2 6,-10-8-5,8-1 21,6-10-16,-9 0 6,11-8-6,-13 0 0,-2-3 22,8-14 6,-11 7-1015,4-8 1026,-12 9-254,-3 3 271,-2 0 17,-2 4 16,-2 2 18,-2 4-18,-1 3 29,-1 1-96,0 5-10,0 0-12,1 11 987,0 0-987,2 22 0,1-4-3093,1 15 3093,1-6 0,-2 4-2268,0 3 2257,-1 0-259,-2-10 0,0 0 270,0 17-33,0-16 1,-1 0 55,0 13-32,-1-13 1,0 1 1124,-1 16-1139,0-17 1,1-1-6,-3 9-33,-3 10 5,-1-16 5,-6 12 46,4-27 772,-3 0-745,8-15 97,0-6-97,0-16-5,2-2-6,-2-16 0,4 4 516,0-6-510,5-2 0,2-1-31,9 2 0,3 0 3,8-10 1156,-4 10 0,2 2-1139,8 1 5,2-1-5,2 3 33,-2 0-33,2 2-1,-1 0 6,-1 0-16,12-10 5,-12 9 0,7-7 5,-7 4 1,-12 9-437,3-6 420,-14 12 27,-3 1-10,-5 2 16,-1 0 592,-4-4-592,-2 6 12,-2-4 27,-1 7 874,0 1-879,0 1 502,1 2-485,0-2-34,3 6-45,-1 0-5,4 4 11,-1 3-28,1 3 28,1 4 0,2 5-5,3 4 10,9 16 6,-2-5-1922,5 13 1939,-3-9-16,0 4-310,1 1 276,-1 5-51,0 2-1907,0 3 1817,-2 3-122,-2 1-186,-3 0-285,-4 0-834,-6-2-3506,-8-4 4830,-10 3 0,7-25 0,-1-2 1</inkml:trace>
  <inkml:trace contextRef="#ctx0" brushRef="#br0" timeOffset="97103">18474 5536 15659,'-8'0'2324,"0"0"-1736,8 0 846,0 0-521,117-10-902,-63 6 0,2 1-811,2-2 0,5 1 0,-3 0 800,-12 1 0,-2 0 0,-2 0 5,7 1 1,-3 0-1,2-2 1,-2 1-6,-1 0 0,0 0 3,10-2 0,-1 0 16,-17 1 1,-1-1 22,6-1 0,-4 0 131,-1-4 63,-11-1 559,-9-2-560,-10-1-60,-5-4-74,-9-2-2807,-6-5 2773,-8-1 34,-7-4-1793,-4 0 1960,-3-2 907,-14-8-710,13 12 188,6 1 1,2 1-492,9 7-39,-7-12-61,23 27-23,2 1 1888,2 2-1894,3 1 2821,6 1-2843,17 9-22,-3 1 969,14 10-975,10 12-3,-22-12 1,0 3-1222,9 7 0,-2 3 1157,-7-6 0,-2 1-37,-1-1 1,-3 0-476,2 13 47,-5 0-336,-10 0-1655,-6 1-2294,-14-1-4033,-3-2 8363,-6-7 0,8-15 1,5-8-1</inkml:trace>
  <inkml:trace contextRef="#ctx0" brushRef="#br0" timeOffset="97746">21505 5504 22347,'-3'-56'772,"1"0"1,1 3 0,-6 15-588,-14 30-56,-2 2 78,-17 9-4392,6 4 4230,-11 7 17,13 4 631,0 2-665,3 4 6,2 2-29,3 3-10,0 18 5,11-9-192,1 12 181,12-14-6,15 11 0,0-11 1806,13 7-1783,-1-18-18,19 4 270,9-6-247,0-3 8,-12-14 1,-2-4-2239,1-5 2258,20-7-5,-33-6 186,-2-3-175,-3-5 1073,-3-3-1079,-3-5-5,-4-3-806,-5-4 800,-3-3 0,-3-1 11,-3 1-11,-5 3 0,-4 3 0,-5 4-5,-6 5 1666,-5 5-1672,-7 6 0,-4 5-342,-5 5 325,-4 4-6,-1 4-625,1 4 609,1 4-28,8 3-18,4 3-27,9 0 873,7 3-924,7 1 677,5 2-800,5 1-112,7 0-173,8 1-236,7-1-391,8-1-734,6-2-2861,5 0 4776,9-1 0,-23-9 0,-1-2 0</inkml:trace>
  <inkml:trace contextRef="#ctx0" brushRef="#br0" timeOffset="98220">22223 5301 18744,'1'-8'5434,"0"1"-5065,-1 7 203,0 0-561,-8-21 11,3 29 17,-11 3-17,5 19 1,2 8-12,-9 18-418,3-12 0,-1-3 419,-1-1-12,-5 13 0,7-19 5,-1-2 12,2-3 11,1-3-17,1-4 6,2-4-1657,1-5 1691,3-2 336,2-5-146,3-3 669,0-4-759,1-4-78,1-6-1,2-4 1786,3-4-1786,3-3-16,2-2-11,2-1-17,3 0-3392,11-8 3381,-3 9-1943,22-11 1937,-15 17-646,11-2 635,-13 10 12,1 4-18,-2 2 6,9 5 6,-11 3 2098,6 5-2104,-14 4-6,-3 6 0,4 14 6,-7-3 2518,0 10-2518,-9-8-11,-6 13-1,-3-11-16,-6 11 6,-5-16 5,-5-1 1315,-5 0-1315,-5-3-11,-6 0-244,-4-3 250,10-8 0,-1-2-480,-17 5 496,18-7 1,2-1-7,-7-3-27,6-2-50,7-4-477,2-10 0,12 0-246,1-11-392,15 0-718,3-3-2637,10-3 4559,9-3 0,-12 14 0,1 0 0</inkml:trace>
  <inkml:trace contextRef="#ctx0" brushRef="#br0" timeOffset="98696">22880 5542 13525,'5'0'7258,"-1"0"-3074,-4 0-3870,2 52-179,-7-29-85,4 8 1,-3 2 128,-24 10-151,9-15-3392,-12 15 3392,13-20-28,-1-1 22,-1-1-5,-2-2 6,0 0 5,0-2-6,2-2-2268,2-2 2285,2-4 146,2-1 11,7-4 2296,1-2-2284,5-2-46,1-3-67,2-3 3348,1-5-3365,9-16-44,-1 4-1,6-13-5,7-5 23,5-4-2301,1 0 2300,-4 4-2635,-9 15 2641,-2 2-479,-3 2 496,-2 2-358,-2 4 352,-1 3 6,-1 1-17,-2 4 1265,0 1-1293,-2 4 2809,1-1-2831,1 4 902,2 2-908,1 2 779,2 6-774,3 3-5,2 4 34,8 19-40,-5-5 1,3 14-1622,-8-9 1616,-2 2-6,-1 3 6,-3 1-1,-3 3 1,-2 0 0,-5 2-23,-5 1 1,-6 1-18,-7 0-30,2-15 0,-3-1-65,-13 16 45,10-18 1,-2-2-158,-11 7-1122,0-4 859,13-13 0,0 0-1854,-22 14-3235,4-5-3402,13-12 9012,18-10 0,7-4 0,3-1 0</inkml:trace>
  <inkml:trace contextRef="#ctx0" brushRef="#br0" timeOffset="98912">23082 5350 18369,'-4'-5'2386,"1"2"-5969,3 3 2480,-30-14 1478,47 30 1,-41-25-1,48 28 1</inkml:trace>
  <inkml:trace contextRef="#ctx0" brushRef="#br0" timeOffset="99321">23335 5758 27068,'40'-27'3,"-1"0"1,-7 5 0,-1 2 1,3 8 1,-2 3-6,8-5 0,10-6-1125,-7-4 1119,-12 5 375,9-17-369,-22 14 5,0-6 1,-12 12-6,-2 1 195,-4 1-195,-5 3 28,-21-2-17,5 9 6,-17-1 601,-1 9-584,7 2 5,-9 4-6,13 0-632,1 2 615,0 2-4,-9 11-7,10-4-5,-6 8-5,15-6-35,1 14 18,8-8-6,1 11-56,17-2-3171,1-8 3154,12 7-16,0-12-1891,4 0 1768,3-3-74,5 1-734,22 5 253,-11-9 185,-14-6 1,1-2-819,4-3 0,-1-1-970,21 2 348,-20-5 0,1-1 2050,19-4 0,-28 0 0,-1-1 0</inkml:trace>
  <inkml:trace contextRef="#ctx0" brushRef="#br0" timeOffset="99779">24320 5670 24603,'-33'8'409,"1"0"1,-19 5-248,32 4-22,8-4-39,0 0-28,3 0-12,0 1-16,3 0 0,1 0-3364,3 1 3358,1-1-415,4 0 455,2-1-1,6 0 23,3-1-17,6-1-6,3-2-33,7-1 5,2-2-310,4-4 288,2 0 11,1-6 6,1-2 0,-2-7-23,1-3 6,-2-4-493,-1-4 493,-1-3-608,-1-3 631,-2-5-18,-2-3-5,-1-5 6,-2-4-1504,-1-3 1487,-2-4-6,-7 13 0,0-1 425,-5 10 0,0 0-428,4-10 1,-1 1 8,3-14 181,-9 22 1,-1 0-143,2-14 11,-2-6 12,-8 23 27,-2 6 23,-2 3 5,-1 5 585,-2 3-573,1 3 2579,0 3-2663,2 3 1551,0 3-1601,0-1 724,0 4-719,-6 10-28,0 3 16,-4 11 1,0 1-12,-7 28 12,2-5-854,7-15 1,0 1 847,-6 23 5,9-29 1,0 2-882,0-1 0,1 1 864,-1 0 1,2 1 0,0-1 0,2 0-244,-1 0 0,2 1 213,1-1 0,1 0-22,1 0 0,0 0-706,5 28 445,4 0-117,4-5-351,0-18 1,0-1-810,6 15-292,-5-20 1,-1 0 1893,7 6 0,-10-18 0,-1-2 0</inkml:trace>
  <inkml:trace contextRef="#ctx0" brushRef="#br0" timeOffset="99972">24760 5497 23080,'-1'-3'2414,"0"1"-2285,1 2-365,66-23-178,-34 20-801,19-6 0,2 3-5398,-13 14 6613,18 4 0,-37-7 0,-2-1 0</inkml:trace>
  <inkml:trace contextRef="#ctx0" brushRef="#br0" timeOffset="100373">24340 5548 25931,'7'-36'112,"0"0"0,1-21-61,-26 60 16,-5 2 0,-6 5-1708,-4 2 1691,-3 4-5,0 3-28,1 2-6,5 1-3249,5 2 3227,6 2 0,8 1 898,5 2-887,10 1-34,7-1-27,10 1-133,2-9 1,3-1-227,18 10-236,-13-11 0,1-1-727,17 4-2308,0-3 3691,3 0 0,-25-10 0,-2-2 0</inkml:trace>
  <inkml:trace contextRef="#ctx0" brushRef="#br0" timeOffset="104246">24369 5504 29817,'17'-43'-1688,"-3"8"988,-10 30 984,-3 0-405,0 3 108,-1 0-158,-2 2 240,-2 0-724,-5 0 922,-5 2 54,-4 2 14,-22 9 115,-12 8-65,-3 3-1364,0 3 1254,4 8-99,16-7-233,-9 12 6,22-11-81,3 1-80,3 12-67,8-12-75,3 9-22,12-14-117,6-1-4,10-2-34,11-2-14,0-8 0,3-2-192,-7-2 1,2-2-276,12 2 0,1-3 991,-6-2 0,-3-2 1,4 0-1,-2-1 0</inkml:trace>
  <inkml:trace contextRef="#ctx0" brushRef="#br0" timeOffset="110346">19283 8453 15566,'-2'-36'39,"0"14"2493,0 67-2521,0 17-36,1-18 0,0 2-554,1-7 1,0-1 514,1 2 0,1-2-172,1 17 672,4 0-1327,-2-16 0,0 1-1181,5 21-144,-5-22 1,1 1 2215,3 20 0,-5-28 0,0-2 0</inkml:trace>
  <inkml:trace contextRef="#ctx0" brushRef="#br0" timeOffset="110889">19123 9151 17255,'-5'-8'4974,"2"2"-4442,3 6-112,-30-60-101,21 42-216,-7-16 1,2 4 3,13 23-107,1 0-56,6 2-11,5 0-62,25-4-62,20 2-1019,7-1 1134,-28 4 1,2 2-144,3 0 1,0 0-84,22-1 128,-21 2 0,-2 0-190,13-2-17,-2 1 34,-5-1 67,-3-1 6,3-2 318,-16-1 96,0-2 303,-18-1-219,-6 2 0,-4-3 17,-4 3 1165,-3 0-1025,-2 0 997,-9-6-953,9 6-33,-6-3-56,11 6-33,0 2 179,1-1-325,1 2-68,0 0-525,1 1 352,4 12 95,2-2-17,5 9 1,2-1-7,3 0-39,3 3-105,12 7 66,-5-6 0,8 4-3369,-9-11 3386,-2-1-1164,-3-3 1187,-2-2-430,2-1 541,-7-4 29,1-1 95,-2-11-101,-3 0 16,4-9 2593,-3 2-2547,-1-1 1844,1-7-1788,-4 8 880,1-4-858,-5 10-17,-1 4 107,0 0-258,-1 4-224,0 0 100,0 6 52,-2 4 21,-1 6-5,-2 7-11,-2 4 5,0 5-27,-1 4-51,1 2-300,1 1 1,2 1-99,-1 12-998,1 0 0,2-1-268,3 1-274,1-17 1,0-1-6823,4 10 8844,-1-6 0,-1-17 0,-2-8 0</inkml:trace>
  <inkml:trace contextRef="#ctx0" brushRef="#br0" timeOffset="111404">20527 9105 25529,'10'-30'51,"-5"30"-51,-10 35 11,-2 15-470,1-12 454,-2 1-18,0 0-16,1 0-11,0 0-12,3-1-5,0-1-140,2 14 84,0-14 303,2 7-292,0-20 147,2-1 9,-1-11 245,1-1-70,-2-9 316,0-2-395,0-5-84,-2-15-33,-2-2-832,-9-35 815,4 12-4,1 13 1,2-1 14,-2-20 0,2-2 5,2-2 6,1-1 0,2 3 0,2 17 0,-1 0-11,1-17-574,1 21 1,-1 1 607,1-7 21,3-8-44,0 15-22,2-6 16,1 18-22,1 3-16,3 2 4,2 3-27,2 1 11,3 3-5,4 3-7,2 3 7,1 3 722,1 4-869,28 26 124,-25-10 650,-5 0 0,-1 1-767,-2 10 61,-9-7-308,0 9 330,-10-10 28,-6 0 12,-7 0-121,-27 8 93,3-7-51,-3-5 0,-1 0-793,-10 1 832,16-7 1,1-2-651,-19 6-72,19-8-846,0-1-2285,21-6-4666,6-2 8609,3-2 0,1 1 0,0-1 0</inkml:trace>
  <inkml:trace contextRef="#ctx0" brushRef="#br0" timeOffset="111804">21056 8894 23791,'-13'27'1154,"4"-7"-936,18-23-66,2-5 72,16-18-162,-10 7-6,11-15 0,-16 14 17,-2-1 184,-1-10-162,-5 12-16,0-5-6,-7 14-23,-4 0-33,-2 3-12,-4 0-5,1 5-11,-2 1 11,-1 2 11,-2 3 6,1 1-11,-1 4 5,2 1-11,0 2 6,3 1 16,1 0-16,1 3-1,3 1-16,1 1-11,3 3-29,3 11-3397,4-5 3359,4 8-29,5-10-336,15 11 45,-2-8-266,0-5 0,2-2-918,10 3 271,16 4-577,-13-15-1192,3-2 3091,8-5 0,-25-2 0,-1-2 0</inkml:trace>
  <inkml:trace contextRef="#ctx0" brushRef="#br0" timeOffset="112198">21793 8819 24562,'-34'-27'24,"-1"1"0,7-2 1,4 12-25,-2 41 247,3 5-241,0 8-1,0 2 68,5 1-112,8-12 16,3 1-10,3-2 33,2 0-45,3-1 102,4-1-101,6 0 16,5-3 11,5-2 0,5-2-3386,3-3 3386,3-3 6,1-2 11,-2-4-83,-2-3 122,-3-2 23,-4-3 44,-4-3 17,-2-3-5,-3-4 22,-2-3-22,-2-2-17,-3-5 6,-2-4 27,-2-19-106,-1 8 6,-1-14-1,-1 15 2902,0 1-2901,0 4-6,-2 4 139,0 5-83,-3 1-67,0 8-67,-6 1-6,3 8-17,-3 2-6,0 4-21,-2 3 382,0 4-506,-2 2-124,1 4-1124,-1 12 105,5-6-1008,3 9 2375,10 1 0,-1-17 0,3 5 0</inkml:trace>
  <inkml:trace contextRef="#ctx0" brushRef="#br0" timeOffset="112578">22682 8635 23635,'-4'-5'2985,"1"2"-2800,3 3-191,-51 19-16,34 6 22,-13-4 0,2 4-633,14 27 636,2-9 0,-1 1-463,2-8 1,1 0 453,-4 13 1,0 0 10,3-12 1,2-2-12,0 2 1,1-1-7,0 0 1,1 1-12,2-1 1,0 1-20,1-1 0,1 1-1376,1 1 0,0-1 1269,1 1 1,0 1-85,1-1 1,0 0-380,0-2 1,1 2-445,1 11 0,-1 2-1882,-6 9 1,-2 0 1813,2-11 1,-3-2-146,-12 9 1,-6-8 1487,-7-16 705,-15-2 437,14-24 252,1-14 1530,-8-27-2007,14-4-883,12 7 1,3-1 407,4-27-398,7 28 1,2-1 969,2-1 1,3-1-898,7-14 0,4-1-402,-2 12 0,1 1 164,7-11 0,2 2-20,-6 16 1,2 2 19,9-10 0,2 2-1178,-8 10 0,1 1 1080,7-6 0,2 2-95,0 6 0,0 2-721,17-9 502,-17 13 1,-1 1-1085,13-3 1398,-11 8 0,0 1 0,-4 0 0,13-2 0</inkml:trace>
  <inkml:trace contextRef="#ctx0" brushRef="#br0" timeOffset="113913">17878 7083 31201,'-52'2'-38,"0"1"0,0-1 0,5 0 0,1 0 1,11 3-127,2 10 152,16-4-469,3 4-547,18-2-1801,20 0 2370,27 0 353,-11-9 1,3 0 49,-3-2 1,0-1-27,6-1 0,-2 0 36,-9-1 1,1 0 413,15-2 1,6 0-1,-3 0 164,2 0 1,1-1 511,3 0 0,5-1 1,-4 0-246,0 1 1,-3-1-666,-15 1 0,0 0 1,1 0-135,2 0 0,1 0 0,5 0 0,5-2 0,6 0 0,1 0 0,-3 0 0,-9 1 0,-4 1 0,3-1 0,5-1 0,-6 1 0,4-1 0,4 1 0,1-2 0,1 1 0,-1 0 0,-1-1 0,-4 1 0,0 0 0,-1 0 0,1 0 0,0-1 0,2 1 0,2-1 0,-2 1 0,1-1 0,3 0 0,0 0 0,1-1 0,-1 1 0,1 0 0,-2 0 0,-2 0 0,8 0 0,-1-1 0,-2 0 0,1 1 0,-1-1 0,0 1 0,0-1 0,1 1 0,1-1 0,0 0 0,0 1 0,-2-1 0,-1 1 0,-2 0 0,-4 0 0,-1 1 0,-2 0 0,-1 0 0,1-1 0,0 1 0,1 0 0,1-1 0,0 1 0,-1-1 0,1 1 0,0-1 0,0 1 0,1-1 0,-1 0 0,0 1 0,1-1 0,-1 1 0,1-1 0,0 1 0,0-1 0,0 1 0,0 0 0,1-1 0,-1 1 0,1-1 0,-1 1 0,1 0 0,-1 0 0,1-1 0,-1 1 0,-1 0 0,-1 1 0,2-1 0,2 0 0,1 0 0,-2 0 0,3 0 0,2 0 0,0 0 0,1-1 0,-1 1 0,-2 1 0,-2-1 0,5 0 0,-2 0 0,-2 1 0,0-1 0,1 1 0,3-1 0,-6 1 0,2 0 0,1-1 0,1 1 0,-1-1 0,-1 1 0,-1 0 0,-4 1 0,13-2 0,-4 2 0,-2-1 0,-1 1 0,1-1 0,-2 1 0,-1 0 0,0 0 0,3 0 0,5 0 0,-13 1 0,5 0 0,2 0 0,3 0 0,0 1 0,-1-1 0,-1 0 0,-2 1 0,-4 0 0,4-1 0,-3 1 0,-3-1 0,0 1 0,2 0 0,4 0 0,-1 0 0,4 0 0,3 0 0,0 0 0,1 0 0,-1 0 0,-3 0 0,-3 1 0,3 0 0,-2 0 0,-2 1 0,-1-1 0,-2 1 0,-1 0 0,12-1 0,-4 1 0,0-1 0,2 1 0,-1 0 0,2 0 0,1 0 0,-2 0 0,-4 1 0,-7-1 0,-5 1 0,0 0 0,3 0 0,11 1 0,4 0 0,-1 1 0,-3 0 0,-1 0 0,-2 0 0,2 0 0,-3 1 0,5 0 0,-3 0 0,-10-1 0,-7 0 0,-5 0 0,-3 0 0,1 0 0</inkml:trace>
  <inkml:trace contextRef="#ctx0" brushRef="#br0" timeOffset="115250">23511 8785 17316,'-44'-16'1698,"1"0"0,5 3 0,9 1-1568,21 5-154,6 3-152,8-3 211,6 1-12,28-6-65,-9 7 1,3 1-447,0 0 1,2 0 451,6 1 1,-1 1-578,-7 1 1,-2 1 600,3-1 1,-1 1 181,0 0 1,0 1-85,-1 1 0,0 0 360,28 4-58,-6 4-44,-10 1-861,-9 1 809,-12 1-127,-12 1-490,-9 2-157,-15 1 259,-11 2 67,-14 1 416,-11 2-289,-9-2 91,26-9 0,0-1-130,-2 0 1,-1 0 157,2-1 1,-1 0 103,1 1 1,0-2-336,-26 8-199,5-3 4,-4 2 208,22-6-129,0 1 1353,25-6-931,5-2 948,3 0-975,8-2 40,5 0 18,48-7-1165,-12 0 942,-5 0 0,1-1-33,16-4 19,-28 5 0,1-1 22,-1 1 1,0-1 60,0-1 0,0 0 55,28-9-21,-5-2-25,-3-1 2,-7 1 103,-13-1 1,-2-2-162,1-6-19,6-18-46,-33 20-365,-9-2 145,-6 0-3,-9 0 99,-4 1 112,-3 0 105,0 3 416,-9-7-216,11 11 180,-5-4 88,16 13 330,-1-1-527,6 7-131,2-1-117,6 7 904,0-1-904,7 8 689,0 3-828,8 9-8,3 3 26,16 22-231,-2-5 267,-10-12 0,1 1-1552,13 16 1420,0 2 83,-2 0-80,-2 0-63,-5 0-788,-6-1 304,-7 1-478,-6 1-1258,-11-1 1829,-9 5 0,4-25 1,-2-1-1</inkml:trace>
  <inkml:trace contextRef="#ctx0" brushRef="#br0" timeOffset="118434">25201 8649 15852,'5'-50'1143,"0"-1"0,0 1 0,-1 3 0,1 2 0,-2 5-455,0-12 232,-1 13 1,-2-1-3549,-5-13 2895,1-7-70,-5 34 885,5 17-1186,-1 2 576,2 7-469,-3 12 40,2 5-3,-2 15-358,2 2 325,1 8 9,2 4-37,0 6-95,4-11 0,1 0 425,-1-9 0,1 1-480,2 10 0,3 1-313,1-1 0,3 1-1542,5 13 1,1 0 432,-3-9 1,0-1-2439,3 3 1,-2-5 4020,-2-7 0,-7-19 0,-3-8 0</inkml:trace>
  <inkml:trace contextRef="#ctx0" brushRef="#br0" timeOffset="118975">24967 8853 15101,'10'-47'24,"1"0"0,-2 3 0,1 10 2478,4 17-2485,3 2 25,4 2-12,5 2 872,5 2-930,5 1-29,6 3 31,5 0-43,3 1-79,2 1-250,0 1 154,0 1-38,-18 0 0,0 0-31,15 0 19,9-2 62,-27 0 2542,-7-2-2349,-5 1 92,-7-2 63,-5-1 478,-4 0-480,-3-1-1747,-4 0 1807,-3 0 101,-2 0 64,-1 0 40,0 1-3,0 0 16,0 1 11,3 1 3375,1 1-3470,3 2-31,0 0-320,2 2 35,1 5 30,2 0-51,0 6-6,4 1 3,2 2 2,3 2 9,2 0 59,2 0 56,1 0 10,2-1 83,1-2 0,1-1 50,0-1 20,0-4 51,0 0-30,-1-4 49,-2-2 15,0-2 200,13-16-141,-11 4-55,8-13-1136,-13 8 908,-2 0 500,6-11-492,-9 13-43,3-6-101,-9 15-145,-2 2-73,0 3 41,-1 1-6,-1 6 1037,-1 2-923,-2 9 17,-2 6-15,-4 21 22,1-4 16,-2 16-1506,-1 5 1496,4-14-253,-1 13-2992,5-18 2784,2-2-1383,3-1 1,0 0-345,2 10 38,0-11 1,0-1 2169,5 5 1,-3-20-1,0-1 1</inkml:trace>
  <inkml:trace contextRef="#ctx0" brushRef="#br0" timeOffset="119442">26438 8752 19423,'0'-9'4367,"1"2"-3918,-1 7-131,0 0-131,-4-60-123,2 44-89,-3-44-10,3 64 22,2 4 35,-2 7-10,0 6-16,0 6 1,2 4-2877,-1 2 2885,1 2-1,0 1-15,0 0-7,0 16-1,0-13-2448,0 24 2454,0-28-5,0 7-4,-1-19 22,-1-4 11,-1-4 0,-2-5 11,-3-3 1956,0-3-1928,-3-2 0,-3-4 12,-2-4-12,-1-5 12,-1-5 5,1-5 23,-1-4 5,-2-22-61,8 8-157,-2-17 142,12 23 1,0 0 2303,1-20-2309,2 17 0,1 1-8,3-16 11,4 3-6,2 2-11,2 4 0,9-9-6,-3 15 1,8-4-12,-3 18 6,3 4-1,4 2 12,1 4-6,4 4-5,-2 3-11,1 3-6,-4 4 0,6 9 17,-11 1-6,3 8-45,-6 20 40,-11 0 27,-1 8-1624,-17-8 1625,-8-13-1912,-7 0 1889,-5 0 6,-5-2-42,-5-1 8,-4-3-22,-1-3-51,-1-2-55,2-2-471,-5-1 710,15-4-1153,2-3 1767,19-4-4226,5-2 3562,6-3 1,-2 2 0,3-2 0</inkml:trace>
  <inkml:trace contextRef="#ctx0" brushRef="#br0" timeOffset="119827">26914 8490 17552,'13'32'515,"-1"0"1,14 23 1526,1-32-1818,-7-11-2527,5-3 2527,-12-9 458,1-4-536,0-3-40,0-5-55,0-4 883,10-25-895,-9 12-16,6-21 178,-12 20-162,-1-2 34,0 2 0,-1 1 3124,-1 4-2888,-2-2-124,-2 11 0,-1-2 840,-4 11-880,-7 1-111,-3 3-1,-7 2-27,-1 5 28,-4 2-12,-3 5 23,-15 13-51,11-2-11,-7 9-16,12 10 10,11-9-33,2 14-11,12-11-361,8 2 288,4 1-34,9 1-61,5 0-79,5-2-78,3-1-3427,3-1 3102,2-1-620,1 0-220,5 2-986,3-1-1719,4 2-5569,-3-4 9754,-5-5 0,-20-13 0,-10-6 1</inkml:trace>
  <inkml:trace contextRef="#ctx0" brushRef="#br0" timeOffset="120093">25077 9385 11998,'-45'16'456,"-1"-1"1,0 1 0,-1-1 0,7-1 997,1 10 673,48-18 265,33-4-1707,8 0-415,-9-4 1,4 0-1983,0-1 0,0 0 1956,7-1 0,5-2-107,-13 2 0,5 0 1,2 0-1,-3 0-519,5-1 0,-2 1 1,4 0 405,-2 0 0,3 0 0,0 0 0,-2 0-458,0 1 0,-2 0 0,4 0 425,1 1 0,4 0 0,0 0 0,-3 0-261,3 0 1,-3 0 0,2 0 246,-3 1 0,2 0 0,0 0 0,-4 0-30,-3 0 1,-3 1 0,0 0-61,-2-1 0,0 1 1,-1 0-111,-2 0 1,-1 0-1,-1 0-472,17 0 1,-1 0-973,-6 0 1,-2 0-2481,-7 0 1,-2 0 4145,22 0 0,-31 0 1,-16 0-1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10T14:24:14.81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2763 1359 24531,'-15'38'100,"0"1"1,0-3 0,4-3-51,8 6 23,-2 19-45,1-12-5660,1 14 5626,0-19 40,-2 14 150,1-15-168,-1 9-4,-1-21-1,1-4 708,-1-5-674,0-3 27,0-6 18,1-4 2696,0-4-2696,1-3 1552,-3-13-1597,2-1 559,-3-14-565,3 1 0,0-4-11,0-3 0,-1-3-654,-2-10 659,0-1 1,-2-3-9,2 15 1,0 2-21,0-1 1,1 0 10,0 2 1,1 2 6,3-11 27,6-12-33,6 17 0,17-18-6,-3 30-28,10-3 17,-5 15 6,-1 4-1,14 5 7,-10 6-7,9 6-5,-13 6 28,-1 5-17,1 3 6,-1 5-184,9 18 164,-17-17 0,-1 1-583,5 8 0,-1 0 560,-5-6 1,-2-1-64,13 26-628,-4-3 386,-5-13-179,5 10-212,-8-18-280,-1 0-2829,0 6-6000,-5-2 8277,-1-5 0,-7-13 1,-1-13-1</inkml:trace>
  <inkml:trace contextRef="#ctx0" brushRef="#br0" timeOffset="190">2767 1811 18392,'-3'-8'3629,"0"2"-3301,-4-23 0,2-5 204,2 6-331,-3-11 1,0 1 89,6 14-11,5-7-196,8 2-95,5 1-412,8 6 350,1 8-257,23-1 38,-8 5-190,-3 4 1,0 2-376,10 2 235,-17 1 1,0 0-1463,13 4-7747,15 3 8307,-22-2 0,-2 2 0,-26-5 0</inkml:trace>
  <inkml:trace contextRef="#ctx0" brushRef="#br0" timeOffset="537">3485 1406 18969,'-3'-3'4201,"0"0"-2191,3 3-2015,-17-40-29,20 33-5,-9-27-6,25 43-73,13 11 40,-7-1-23,8 10-3436,-13-2 3341,-1 3-68,-2 3-125,-3 2-15,-1 0-32,-1 1-236,-1 11 509,-5-12-116,-1 5 297,-9-17 55,-3-4 50,-6-3 67,-4-3 57,-2-4 3316,-2-3-2824,-8-2 56,1-11-420,2-2 320,4-19-477,14 6 107,6-34-308,8 24-17,9-18 335,3 22-369,4 2-941,5 2 880,2 0-269,20-5-371,-11 8 287,-5 7 0,0 0-263,6 1-302,10-1-394,-17 6-8424,12 1 1192,-15 2 8639,7 1 0,-25 2 0,-5 2 0</inkml:trace>
  <inkml:trace contextRef="#ctx0" brushRef="#br0" timeOffset="888">4141 1167 19402,'26'25'-15,"0"0"0,-2-2 0,-2 0 2254,5 13-2430,0 9 46,-1 0 1018,-7 1-1192,-8-1 212,-6-12 46,-4 9 33,-7-18 44,-4-2 35,-5-3 5,-2-3 39,-2-4 611,0-3-353,-9-3 2268,1-12-2409,4-2 8,5-10-35,12 1-56,4-3-62,1-1-34,5-1-27,11-13-99,6 10 1,3 1-702,16-16 668,-10 17 0,-1 3-193,9 1-102,0 2-665,17-1 347,-13 7-146,12-1-157,-18 7-1675,15 1 785,-12 2-1286,-5 1 0,-1 1-1223,4 0 4441,7 0 0,-30 0 0,-6 0 0</inkml:trace>
  <inkml:trace contextRef="#ctx0" brushRef="#br0" timeOffset="1579">5074 1246 12701,'2'-4'6666,"0"1"-208,-2 3-6363,-70-19-39,41 23-14,-24 0 0,1 7-42,16 32-796,13-18 1,3 1 773,0 15-12,11-13 342,5-1-381,2-2-11,4-1-5,4-4 10,5-2-16,4-3-91,16-1 130,-6-7 0,12-2 17,-8-5-48,0-4 64,1-4-44,8-14 73,-10 2 5,5-10 6,-13 5 22,-3-3-5,-2 0 106,1-13-50,-5 10-376,0-7 431,-6 16 1233,-2 2-1053,-1 1-95,-1 8-140,-1 2-40,0 7-33,-1 1-17,0 5 17,-1 2 491,-3 14-503,2-1-5,-1 8 0,2-4 0,0 0 17,1 1-23,0-1 1,1 0-1,6 7 12,1-8-1,7 4-16,2-12-6,2-2-827,4-2 832,3-3 7,3-2-18,2-3 29,1-1-12,1-5-332,12-9 332,-13 0-11,15-18 28,-24 9-3011,4-10 3012,-12 8-348,-2-1 358,-1 1-1535,-3 2 1564,-1 1 162,-2 2-168,-1 2 44,-3 3 6,0 2 2140,-1 3-2140,0 2 355,0 3-427,0 2 3386,0 1-3415,0 6 0,0 1 1,0 5 16,0 9-22,4 3 0,0 1 5,5-1 0,0-8 1,9 5-1,-1-6 6,8 1 0,-3-7-5,1-3-1,3-2-5,1-2-362,0-3 384,0-3-5,-3-3 11,-1-5 0,-3-1-1,-1-2 18,-3-2 78,2-8-22,-8 7 55,2-5 46,-9 11 10,-1 3-10,-1 2 450,-1 3-585,-1 2-28,0 2-28,-2 6 6,-1 5 10,-2 7 35,-1 5-40,-1 8 6,-3 22-754,3-8 742,0 18-16,5-15-6,1 3-39,5 0-56,2 3-129,2-13 1,2 1-674,-2-9 0,0 1 466,3 9 0,0 3 448,-2 7 0,-1-5 0,0-2 0,-3-12 0,0 0 0</inkml:trace>
  <inkml:trace contextRef="#ctx0" brushRef="#br0" timeOffset="1924">2296 2886 14485,'51'-2'141,"1"1"1,-1 0 0,1 0 0,5 0 0,-2 0 0,7-4-117,-10-2 0,6-3 1,4-2-1,-1-1 0,-1 1 1,-6 1-21,1 1 1,-4 1-1,-1-1 1,5 0 12,-1 1 0,6-2 0,1 0 0,1 1 0,-3 0 0,-5 1-18,3 0 0,-5 1 0,-2 0 0,2 1-7,3-1 0,-1 0 0,1 1 0,0 0 1,-1 0 0,0 0 1,1 0-1,4-1-15,-9 2 1,3 0 0,2 0 0,0-1 0,-1 1 0,-3 0 0,10-1 1,-2 0-1,-1 1 1,3-1 5,-2 0 1,4 0-1,0 0 1,-2 0 0,-4 0-15,-5 2 0,-4-1-1,-1 1 1,0-1-36,15-1 1,-1 0 0,-1 0-23,-3 0 0,0 0 1,0 0-20,-5 0 1,0 1 0,-1-1 3,-3 1 0,-1 0 1,0 0 141,15-2 0,1 0-357,-15 2 1,1 0-1,-1 0-2213,12-1 1,-1 0 2528,1 0 0,-6 0 0,3 0 0,-32 5 0</inkml:trace>
  <inkml:trace contextRef="#ctx0" brushRef="#br0" timeOffset="7545">7048 1323 31326,'-7'0'481,"2"0"-276,5 0 550,0 0-755,58-38 0,-21 25 0,17-10 0,6 1-497,-15 16 0,-1 3-537,1-1 0,0 1-857,-1 1 0,-3 1-3718,9 4 5565,-9 1 0,-21-2 0,-8 0 0</inkml:trace>
  <inkml:trace contextRef="#ctx0" brushRef="#br0" timeOffset="7869">7211 1645 30052,'-8'3'2715,"2"0"-2715,6-3 0,0 0 0,76-56-815,-44 36 0,0-1 749,4-4 0,2-2 0,-2 3-36,1 0 1,-3 3-105,10-10-968,-5 2-10,-4 0 675,-3-9 115,-15-1-409,-10 1-132,-19 7-24,-29 6 385,5 8 501,2 5 1,-2 1-518,-5 0-353,-12-1 533,23 6 3066,6-1-2331,3-3 683,8 2-1088,4 2 65,6 2 339,3 3-448,5 1 683,3 4-671,8 1 12,4 5 123,18 12-29,-4-2-5,12 10-1268,-13-3 1167,-1 2-117,0 4-667,-3 2-320,-11-7 1,-2 2 1215,-2 8 0,-1 0 0,7 13 0,-10-2 0</inkml:trace>
  <inkml:trace contextRef="#ctx0" brushRef="#br0" timeOffset="16203">10768 1244 23524,'-17'-43'237,"0"-1"0,-2 2 1,-2 15-605,-1 29 593,-10 6-27,8 7 27,-4 5 26,-16 21-132,9-5-815,11-9 1,1 1 935,-10 16 14,1 6-211,1 3-40,4 1-1138,4 1 1021,8-2 137,8-1-47,8-4-53,10-1-81,11-7-67,11-2-7,10-8 83,8-5-992,-7-13 0,2-4 1269,-9-2 1,0-2 47,13 0 1,0-3-297,-14-3 1,-1-3 394,-1 0 0,0-1 74,-2-2 0,1-3 54,9-6 0,-1-1 9,-11 3 0,-1-1-91,7-5 0,-2-1 63,5-11-1533,-5 2 1474,-8-1 359,-5 3-581,-6 1-150,-5 4-111,-5 2-156,-3 3-98,-3 4-193,-3 4 1945,-2 2-2092,-5 4 856,-1 2-622,-2 2 86,-2 5 155,-1 3 78,0 4 276,1 3 3456,3 3-3331,1 10 102,6-5-109,3 8 69,8-11-271,4 1-137,6-3-110,14 5 194,-4-8 83,11 2-96,-7-9 166,1-3 2,2-2 264,-1-2 170,0-3 153,4-7-29,-12-2 108,1-15-239,-18 8-353,-3-10-264,-9 6-251,-4 0-663,-6-2 338,-4 2-12,-3 1 16,-14-4 31,8 10 264,-8-3 68,13 13 224,1 2 123,1 4 117,2 4-42,1 4-48,1 5 45,3 3-78,0 3 25,4 2-129,3 1-172,3 2-3480,4 2 2782,8-1-2733,17 11 3621,6-7 0,-4-4 0,-7-12 1</inkml:trace>
  <inkml:trace contextRef="#ctx0" brushRef="#br0" timeOffset="16870">11610 2004 28614,'11'-44'-106,"-1"0"0,1 2 1,1 7 81,9 4-56,9-11 1,3-6 29,-9 8 0,1-2-1482,-2 6 0,2-3 0,-3 2 1485,0-6 0,-4 2-6,-4 9 0,-2 1 291,0-1 0,-1 0-315,0-1 0,-2 0-32,0 0 1,-1-1-36,-2-13 1,-1 0-42,-2 12 1,-1 1 3,-3-10 1,-2 2-158,-7-9 999,-6 7-746,-3 16 1,-2 2-136,-5-3 28,-14-6 191,22 29 3017,3 3-2983,3 3-16,2 3 864,1 5-864,2 6 17,2 5-23,0 6 22,1 6-19,2 19 0,2 5-8,0-23 0,0 1 39,1 25 0,1 7-45,3-15 0,1 2 0,0-5-1651,0-4 0,0 0 1643,1 7 1,0 4 0,1-7-10,-1-14 0,1-3-254,6 11 1,3 1 163,2-4 1,4 0-141,14 10 1,4-3 162,-14-16 0,4-5-1113,21 1 1,0-9 1168,-7-13 17,-2-9 0,-2-4-200,-6-13 222,8-14 0,-18 1 17,-9 5 0,-2-3 11,0-7 0,-2-3-28,1 2 1,-2-5 3,-5 3 0,0-6 1,-1-2-1,-1 8 2,0-2 0,-1 0 161,0-8 1,0-5-1,-1 9-105,-1-12 17,-1 5 327,-3 6-299,0 8 5,-3 6 6,0 6 0,0 6 395,-1 5-289,-1 1 1554,3 9-1750,-2 4-44,2 21-1,0 3-2268,1 15 2280,-1 1-1,0 6 2269,1 7-2263,0 6-2271,1 4 2282,2 5-22,1-16 0,1 1-765,1-10 1,0-1 753,2 12 0,2 0-20,0-14 0,1-2 602,1 0 0,2 1-773,7 10 1,1 1 16,-3-12 0,1-1-497,5 9 1,2-3-58,11 8-337,3-5 1073,11-9 1,1-3 0,-13-3 0,2-6-1,0 1 1</inkml:trace>
  <inkml:trace contextRef="#ctx0" brushRef="#br0" timeOffset="17222">13049 1513 15709,'0'-5'6520,"0"0"-3502,0 5-3023,-36-37 27,33 35-16,-25-29 11,41 44 5,14-1-22,-5-4 11,27 1-586,-19-6 575,13 0-5,-15-3-12,9-8-50,9-25-212,-13 6 290,-1-19-6,-27 20 1,-2 0 0,-3 0 27,-1 1 1,-4 3 570,-1 2-475,-10-1 67,-6 6 73,-13 3-123,4 7 294,-4 8-227,-5 9-124,-2 12-3469,2 1 3374,8 5 17,17-5-5,4 1 5,5 16-5,4-10-350,6 12 299,4-12-16,6-1-219,12 14 39,-3-12-117,10 10-802,7-5 213,-7-10-465,14 5-8419,6-9 9411,-18-10 1,2-1-1,-27-10 1</inkml:trace>
  <inkml:trace contextRef="#ctx0" brushRef="#br0" timeOffset="17670">14017 1316 19966,'-52'-15'298,"0"0"1,5 1 0,4 8 281,-3 28-513,12-1-39,-8 10 0,17-4-5,3 2-7,2 4 18,5 1-12,1 18-22,7-12-5,1 12 27,10-17-22,2-1-11,8-1 0,5-3 737,21 6-749,-11-20 1,1-1 5,1-1 0,1-1-642,5-3 1,0-4 647,23-2-6,2-2 11,1-7 1,-1-3-66,-2-10 77,-3-4 10,-2-7-10,-4-5 252,-3-6-240,-20 1 1,2-10 0,-4 4-25,-3 4 1,-1 0-194,2-9 1,2-5 0,-5 6 198,-9 7 0,-3 3 3,1-2 0,0 0 8,-1 0 0,-1-1 36,0-14 1,-1 1 323,-2 15 1,-2 0-316,1-8 0,-3 1 90,-5-4 10,-5 7 12,-3 8 1172,-8 1-1161,4 13-67,-2 4-33,8 14 474,0 4-486,-1 16-39,-4 18-11,3 7 0,-3 12 767,5-5-773,-1 6 405,2-9 1,0 5-412,-2 4 1,1 4-1017,2-8 0,-1 2 0,2-1 986,-3 11 0,2-2-59,2-2 0,1-3-551,3-17 0,2-2 402,0-1 1,1 0-126,2-2 0,2 0-696,8 27-531,6-4-3331,-2-23 1,0-2 4305,6 9 1,1-3 0,-17-29 0</inkml:trace>
  <inkml:trace contextRef="#ctx0" brushRef="#br0" timeOffset="18021">14505 1651 19266,'-7'-8'3753,"2"1"-2505,5 7-839,0 0-118,-55-61-44,39 42-231,-17-15 1,11 5-28,31 23 0,2 5-23,12 0-55,0 1 5,4 0-17,4 0-5,4 0-23,1 0-1209,2 0 1,0 0 1057,12-1 145,-9 0 1,-2 0-95,5-3 86,-5-6 0,0-1 149,9-5 10,-12 1 1,-3 0 45,-6-8 61,-5-1 90,-5-1 89,-6 1 494,-3-8-360,-6 8-10,-4-4 387,-7 5 144,-6 0-778,1 5-67,1 5 1908,8 11-2003,2 2-1,0 3-10,0 4 5,0 7-28,-1 7 23,0 5 5,0 8-11,1 3-89,0 26-788,2-19 1,1 2 666,1-8 0,0 0-110,1 5 1,1-2-667,6 1-616,5-2-2566,2-2 4168,7-1 0,-11-17 0,2-3 0</inkml:trace>
  <inkml:trace contextRef="#ctx0" brushRef="#br0" timeOffset="18220">15342 1061 18315,'-39'-36'-21,"1"0"1,2-1 0,12 16 2128,23 25-2494,4 12 16,1 2-156,4 12-259,2-4-2573,1 3 1841,1 1-1177,1 2-4990,-1-3 7684,0-4 0,-7-13 0,-1-4 0</inkml:trace>
  <inkml:trace contextRef="#ctx0" brushRef="#br0" timeOffset="18595">15828 1311 24553,'-56'-20'580,"1"-1"1,4 2 0,8 6-486,16 15-55,2 3-1,3 5-11,2 4-11,2 3-6,2 4-11,2 3 22,-3 31-22,9-6-1987,-1 11 1965,12-19 5,3-15-26,5-2 21,2-2 5,5-2-11,1-2 11,4-4 6,2-2 11,3-4 0,3-4 22,13-7-11,-10-4 12,6-7-263,-14-3 268,-4-5-6,-3-2-11,-1-4 12,-3-2-12,-4-5 1900,-1 0-1883,-5-3 6,-2 1-6,-2 1 31,-5 3-3,-5-8-34,-3 13-10,-3-3-7,3 16-5,1 3-11,1 5-11,0 4-12,4 1 0,0 5 312,2 3-340,1 5-61,1 5-68,1 2-94,1 2-701,6 12 241,-1-7-274,6 8-343,-3-11-6166,8 6-2303,-6-9 9370,4 3 0,-9-16 0,-2-3 0</inkml:trace>
  <inkml:trace contextRef="#ctx0" brushRef="#br0" timeOffset="18912">16201 1365 20268,'5'-9'3322,"-2"1"-2617,-3 8 713,0 0-1413,-18 47-4239,16-23 4242,-6 7 1,2 2 477,15 10-486,-3-11-5,3 9-29,0 1 45,-4-19-145,2 8 179,-6-22 168,1-5-79,-1-3 3097,0-6-3142,2-4 1,0-6 606,3-6-556,2-4 207,3-3-212,2-2-1003,3-1 991,2 1-447,12-13 386,-6 13-40,7-6 0,1 12-22,-8 10 6,6 0-6,-9 11 0,-1 3-118,-1 6 90,0 5-196,7 18-135,-7-1-1650,-4 0 1,-1 2 9,1 9 1999,3 19 0,-12-36 0,-2 0 0</inkml:trace>
  <inkml:trace contextRef="#ctx0" brushRef="#br0" timeOffset="19537">18324 1410 31064,'-54'5'388,"-1"0"0,7 25 0,0 12 0,12-1-824,19-11 1,5 3 154,-8 12 1,-1 6 0,10-8-396,18 3-153,6-1 88,9-4 228,6-3-1136,5-4 816,7-5 415,2-6 295,4-5-48,0-5 1237,-1-6-900,-10-8 1,0-3 111,5-6-104,16-13-116,-37-2-115,-4-8 143,-6-5-187,-3-6-63,-3-5 0,-5-1 78,-1 13 0,-2 0-197,-4-18 123,1 20 1,-1 1 467,-5-9-473,-2 4 39,-1 4 44,-1 7 17,-2 3 24,-1 8 1124,1 4-1090,-11 6-16,8 6 9,-20 14-14,16 2-11,-10 12-74,11-1-79,2 3-583,11 3 0,1 2-3464,1 11 3420,7-9 1,5 0-2928,12 6-6085,6-6 9527,-1-4 1,-6-15 0,-6-7 0</inkml:trace>
  <inkml:trace contextRef="#ctx0" brushRef="#br0" timeOffset="19887">19184 1517 23999,'-49'-17'93,"0"0"0,4 2 1,7 7 907,12 21-990,3 7-17,-4 22-16,10-2-331,6-10 0,1 1 359,0 23-6,5-23 0,0 1-12,1 2 1,-1 2-9,-1 19 1,0 3-4,2-13 1,-1 1-445,0 15 0,-1 3 297,2-15 0,0 0 1,-1-1-1239,0 11 0,-1 1 1120,1-8 1,0 2-1,-1 4-936,0-1 0,0 3 1,0 1-1,0-6 60,1-5 0,0-4 0,0 4 636,0 4 0,-1 5 0,1-1 0,-1-8-240,1 1 1,-1-6 459,1-4 0,0-2 540,-2-6 1,0-3 1044,-9 15 2652,-16-17-2231,5-18-110,-4-27 0,1-10-978,1-14-870,6 0 0,4-4 445,12 11 0,4-1-54,0-3 1,1-1 625,4-1 0,2-3-673,8-18 0,4-1-73,-1 15 0,2 0-236,-1 7 0,1-1 0,2 4 214,3-2 0,2 3 0,1 1 0,3 1-351,12-10 1,2 2 187,-9 10 0,1 2-154,10-7 1,0 2-292,-12 13 1,0 2-1138,-1-1 0,0 2 1756,4-1 0,-3 1 0,4-2 0,-4 3 0</inkml:trace>
  <inkml:trace contextRef="#ctx0" brushRef="#br0" timeOffset="20421">20294 1584 19519,'25'-48'1126,"0"-1"0,-1 0 0,4-7 0,-5 8-527,-10 8 475,-19 32-1040,0 3-6,-1 10 5,-1 11-33,3 3 12,-2 11-1,4-2 0,2 3-1838,2 0 1,2 2 1820,3 8 9,-1-8 0,3-1 902,6 0-910,16 11 10,-4-13 325,12 4-324,-8-16 11,1-6 33,23-9-11,-21-7 0,15-12 6,-26-5-6,-2-6-976,-3-4 959,-1-4-5,-2-3 5,2-17-16,-3 14-12,1-11-33,3 8-354,-4 14 265,5-4-360,5 17 113,-4 9 2668,8 1-3514,6 16 482,-6 0-1211,23 17-1537,-24-6 1,1 1 3486,22 16 0,-9-3 0,-25-21 0</inkml:trace>
  <inkml:trace contextRef="#ctx0" brushRef="#br0" timeOffset="21288">21574 1553 15090,'6'-43'586,"0"0"0,1 4 0,-6 7 324,-12 10-574,-3 3 1425,-3 2-1560,-1 4-701,-3 2 606,-1 4 1704,-10 3-1771,-1 9-568,1 3 535,4 9-361,-3 24 355,14-11 2090,-8 19-2095,19 3-1,3-19-11,6-1 1,4-1-7,10-4 18,11 4 10,-5-19 2238,1-10-2221,-6-7 729,1-4-723,17-29-11,-15 11 22,12-20 96,-12 0-63,-10 19 18,3-12 16,-11 27 1,-2 4-29,-1 3-16,0 3-29,-2 2 943,-2 4-959,-14 19-11,6-5-29,-17 40 18,19-28 5,-3 18 0,13-23-3398,3 0 3381,5-3 0,5-2 12,4-2 5,4-3-6,5-3-2285,4-4 2280,5-4-1511,3-2 1510,4-6 35,1-5-29,0-6-265,0-5 271,-2-6 602,-13 5 0,-1-5-611,0-5 1,-2-3 2,0 1 1,-1-2 82,-3-2 1,-4-1-78,4-20 8,-11 28 1,-1-2 815,3-14 1,-2-1-825,-2 11 0,-1 0 5,2-11 1,-1 2-1536,1-12 1541,-3 7 17,-3 10 210,-2 8-138,-7 1-66,0 14-23,-6 2 12,1 13-12,-1 4-6,0 6 7,-1 5 4,-1 9 1939,-1 4-1910,-6 28-48,11-18 1,0 1-157,-1 1 1,2 1 158,0 3 0,1-1 1220,-1 19-1231,2 1 5,3 0-614,2-1 600,4-19 1,1 0-43,6 19 37,-1-22 0,2-1-29,7-5 1,3-2-200,3-3 1,3-2 199,7 2 0,2-3 30,21 2 18,-6-14-23,-6-24 33,-13-1 6,7-17 57,-6-18-63,-10 6 3,-7 14 1,-1-1-3,2-16 13,-6 14 1,1-1 2,3-16 23,-4 13 0,0-1 56,2-7-51,-2 3 0,-4 16 772,-4 15-782,-1 2 1726,-1 5-1766,0 1 784,0 2-784,0 10 583,0-3-577,0 9-1,1-3-16,1-2 17,0 3-6,1-2 5,0 0-5,1-2-11,0-1-11,1-1 5,-1-2 17,0-2 11,0-2 6,2-1-17,-2-2-6,1-1 40,-1-1-23,-2-2 6,0-1-17,-1 0-6,-1 0 18,0-1-1,-1 0 0,-1 1-5,-4-1-1,2 2 1,-1 0-29,3 3-117,1 0-767,1 1 101,7 1-578,0 2-8447,16 5 9185,-9-2 1,2 1 0,-12-4 0</inkml:trace>
  <inkml:trace contextRef="#ctx0" brushRef="#br0" timeOffset="21756">22614 1218 17008,'-5'-3'4123,"1"1"588,4 2-4588,8 6-6,-5 3-33,6 7 0,-8 4-22,-1 2-12,0 1 1,1 0-835,-1 1 795,3 0 12,4 9-12,1-10-6,5 7 7,-1-14-12,2-1 11,0-4 11,0-2-5,1-4 89,7-2-55,-5-8 22,14-11-34,-11-3 806,5-10-794,-8 1 5,-2-3-909,-2-3 886,-1-3 12,-3 0-11,-3-1 5,-1 2 11,-2 1-5,-2 4 78,0-5-72,-3 13-7,0-3-21,0 16-23,-2 2-45,3 5-101,-1 2 34,2 5 853,1 4-987,3 6-129,3 5-196,4 4-231,3 2-312,1 2-499,3 2-1490,-2-1 3103,2 4 0,-9-15 0,-2-2 0</inkml:trace>
  <inkml:trace contextRef="#ctx0" brushRef="#br0" timeOffset="22312">23268 1406 23108,'1'-10'2666,"0"2"-2038,-1 8 1046,0 0-5925,-34-49 4239,29 37 872,-19-39-855,36 49-5,5-1 0,-2 0-5,1-1-6,1-2 16,-1 0 1,0-3-6,-2-1 11,-2-3 6,4-10 0,-7 4-12,3-7 1,-7 9-1,-1 2 1,-1 3 3403,-2 4-3376,0 2-5,-1 2 6,0 2-6,-3 0 11,0 2 40,-13 0-63,0 4 12,-10 3-11,2 4-277,-1 2 265,1 3-5,2 1-5,-2 14-3303,10-8 3303,-2 11-1333,12-10 1338,3 0 113,3 1-102,3 1-11,7 0 0,4-2-5,6 0-1,5-1-5,5-2-6,5-1 6,2-3-150,3-3 138,0-4 1,0-4 5,-2-3-5,-3-6 1959,-1-4-1937,-4-6-11,9-20 1307,-5-16-1279,-3-3-6,-20 22 0,-3-1 0,0-16 0,-4-4 6,-1 1-1381,-4 14 1,-1 1 1391,-3-17 0,1 19 0,-1 1 185,-4-5-139,-2 5 482,1 6-556,0 6 0,2 6 410,-1 3-410,4 6 3392,0 2-3392,3 6 0,2 5 0,3 7 0,9 22 0,0-3 0,6 17-308,-8-19 1,-1-1 307,7 20-398,-7-17 1,-2 0 397,3 17 0,-3 1 0,-5-13 0,-1 1 0,0 23 0,-2-22 0,-1 0-284,-6 0 1,-1-1-473,-7 19-378,1-21 1,-3-2-1975,-13 10 2451,-11 2 0,20-23 1,-3-3-1</inkml:trace>
  <inkml:trace contextRef="#ctx0" brushRef="#br0" timeOffset="23091">25399 907 31481,'-18'33'-568,"0"0"0,3-2 1,2-1-116,7 7-5273,4 0 5430,2-3 937,6 1-701,4-4 68,6 0-538,4-4 1163,18 6-673,-6-11 183,-4-7 0,2-3 81,6-4-2,8-1 21,-16-11-1943,-3-3 1942,-3-7 539,-4-6-506,-2-4 387,-3-4-404,-2-5 33,1-17 62,-1-3-39,-1 3 228,-4 7-183,-3 22 27,-2 3 2540,0 7-2522,-1 5-130,-1 3 2503,-2 6-2530,-2 4-11,-3 6-23,0 4 6,-2 4 11,2 2 22,0 13-22,3-9-11,3 9 5,12-3 12,1-8 5,10 5-11,1-13 11,3-2-563,3-2 563,3-4 1,13-2-12,-11-6 11,19-13-6,-26-1 7,5-12 10,-14 1-883,2-18 889,-9 6-6,2-13 227,-8-5-221,-3 14 17,-2-12 16,-6 12-10,-4 7-23,-2 2-45,2 15-11,3 10-17,4 5-44,0 4-12,1 3-45,0 5 551,1 16-1497,1 8 189,4 3 0,3 2-5247,11-2-3681,-5-11 9257,6 2 1,-12-20 0,-2-4 0</inkml:trace>
  <inkml:trace contextRef="#ctx0" brushRef="#br0" timeOffset="23273">26473 1044 24567,'7'-40'226,"0"0"0,-1 3 0,-2 10-198,-5 23 1072,0 3-1106,-1 7 6,0 4 0,0 8 402,-1 5-547,-2 38 21,3-20 5,0-6 1,1-2-269,2 4-223,4 1-1681,8 16-146,2-12-7060,4 8 9497,-5-23 0,-7-13 0,-3-6 0</inkml:trace>
  <inkml:trace contextRef="#ctx0" brushRef="#br0" timeOffset="23472">26804 651 25166,'-41'-32'11,"0"0"0,4 1 0,10 15-151,24 24-7,5 7-296,3 4-290,5 5-2824,16 19 2512,1-5 0,-9-11 0,-11-18 0</inkml:trace>
  <inkml:trace contextRef="#ctx0" brushRef="#br0" timeOffset="23711">27220 554 26743,'-13'53'2,"1"0"0,0-1 0,4-2-794,7-10 0,3-2 792,-1 2 0,0 0-884,1 1 1,1 0 830,-1-1 0,2 0-40,0-1 1,0-1-73,1-2 0,0 0-345,3 10 0,1 0 120,-3-13 1,1-1-140,2 7 0,0-1-916,3 5-851,-2-6-1547,-3-8 3843,-2-3 0,-4-14 0,-1-2 0</inkml:trace>
  <inkml:trace contextRef="#ctx0" brushRef="#br0" timeOffset="24171">27193 1401 18696,'-15'-56'1107,"-1"-1"0,3 7 1,0 4 169,-4-4-841,5 15-122,-2-9 417,7 16-495,11-18-247,5 17 174,11-13-203,6 23-117,7 2 89,-4 6 1,2 1-260,20-5 260,-15 6 0,-1 0-95,18-3 5,-1 1 0,-2-2 34,-2 0 28,-4-1-1,10-11 85,-18 4 45,11-20-3122,-28 15 3233,0-9-459,-13 5 600,-3 8 463,-6-8-72,-2 12-103,0 3-154,-2 4 2597,5 9-2989,0 4 1233,2 4-1255,0 7-6,0 7-28,0 7-1319,1 6 1353,0 6 0,1 4 2,-1-7 0,1 2-8,-1 22 0,0-20 0,0 2 22,-1 1 1,0-1-17,0 21-1485,0-23 1,0-1 1472,0 7 23,0-5-76,0-5 64,0-7-1963,0-7 1970,0-6-891,0-6 940,0-5 1541,0-2-1569,2-14 29,10-31-40,1 3-750,-1 7 0,0 0 756,11-12-22,5-1 1299,4 2-1305,4 0-22,1 5 27,-10 16 1,1 1-28,25-11 5,0 5 6,-4 14 22,-25 14-45,2 6-44,-12 6-62,0 7-112,-2 6 1677,-2 5-2153,0 4-399,-3 2-6630,-1 18 7757,-3-9 0,-2-7 0,-1-19 0</inkml:trace>
  <inkml:trace contextRef="#ctx0" brushRef="#br0" timeOffset="24597">30031 1097 27002,'2'5'-2353,"-1"-2"2306,-1-3 410,-60 9 164,32-15-1840,-10 7 0,1-4 1726,12-18-107,6-5 162,7-3-216,7-23-173,8 7-191,0 13 1,3 0 150,8-21-469,3-6 438,-7 28 1,-1-2 7,2 0 1,-1-1-14,1-2 0,0 1 319,0 0 0,-1 0-322,1 2 0,-1 0 17,9-27-1972,-5 9 2011,-4 10-6,-4 10 222,-3 11-227,-2 8 362,-3 7-379,-3 7 1265,-6 6-1276,-3 7-11,-6 8-1,-13 31 1,8-4 949,7-13 1,2 1-965,4-6 1,2 2-9,-3 21 0,1 2-785,3-12 1,1 3 761,0 5 1,1 6 0,1-4-9,2-5 1,1-2 2,0-6 0,1 1 1,1 0-242,0 16 1,1-3 38,1-14 1,0 0-328,1 2 1,0 3 0,0-5-94,1-6 1,-1-1-3244,2 21 1,0-2-5922,0-1 9466,-2 6 1,-1-41-1,-1-9 1</inkml:trace>
  <inkml:trace contextRef="#ctx0" brushRef="#br0" timeOffset="25187">29501 1306 19412,'2'-57'1008,"1"0"0,-1 0 0,0 5 0,0 1 0,0 10-722,0-4-90,1 4-11,7-13-152,2 16-503,9-9 459,4 20 5,6 0-28,-1 9 1,3 2-28,22-10-381,-17 10 0,4 0 355,7 0 0,0 1 42,-10 3 1,0 0 4,14-4 1,0 0 5,-17 5 1,-1 0 10,11-4 1,-1-1 19,-13 5 1,-1 1 7,5-3 1,-2 0 33,1 0 17,-10 3 34,-8 4 162,-5 2 45,-7 2 142,-2 1-265,-3 1 892,-2 3-910,0 3 1,-2 4 17,-2 6-23,-2 4 45,-8 21-135,4-2 1,0 2-45,2-6 0,0 0-1387,-1 12 1,1-2 1392,1 12-1,3-1 1,2 1 5,1-2-17,2-3 17,0 12-1168,3-9 1146,0-5 5,1-17-6,0-18 12,-1-6 6,0-4 5,1-3 2384,6-9-2373,7-14-1859,3-3 1832,5-10-2270,-3 7 2270,0-1-525,1 2 541,-3 2 6,-1 3-17,-2 4-1,0 0-27,-5 6 6,3 3 1983,1 6-1978,-1 6 11,6 3 2994,-3 5-3005,2 1 0,1 1 0,2 1-2197,1-1 2214,0-1 11,13 3-28,-8-5 0,9 0 6,-10-7-1669,1-2 1668,0-3 12,1-4 1570,-3-4-1593,0-6-2199,-2-5 2244,-4-3-1122,-1-3 1156,-4 0-408,-2-1 425,-6 3 33,-2 1 328,-3 4-261,-1 2 1617,-4 4-1651,0 2-60,-2 3 1603,0 2-1676,0 2-12,1 3-11,0 0 3220,-5 11-3287,0 12-269,-2 21-163,5 1-475,2 9-1149,6-11-7708,1-3 9071,1-5 0,-1-17 0,-2-7 0</inkml:trace>
  <inkml:trace contextRef="#ctx0" brushRef="#br0" timeOffset="27121">6264 4349 21556,'-1'6'1082,"1"-2"-875,-7-30 0,0-14-1984,3 6 1959,-4-11 0,1-1 149,3 1-57,-2-3-50,-1-5-87,2 11 0,1-2-95,1 10 0,0-2-17,0-12 1,1-1-614,1 13 0,1 1 599,1-2 1,1 0-4,0 0 1,1 1 2,1 1 0,1 0 6,0 3 0,0 0 22,7-23 67,3-5-50,-4 22 450,2 0-461,-6 23-17,-2 5 17,3 8 923,-2 7-906,2 7 1653,-1 8-1552,2 23-85,-2-1-1184,1 21 1179,-5-8 0,-1 7-43,-1-30 1,-1 2 0,0 1 0,-1 1-1442,0 0 0,-1 1 1428,-1 0 0,0 1 5,-2 0 1,0 1-789,-1-1 1,0 1 767,-2 1 1,1-1-470,-1 0 0,1 0 464,-1-2 1,1 1 234,0-3 0,0 0-235,0 8 1,1-1 7,0 16 0,3-25 1,0-3 22,3 0-22,1-8 1923,3-8-1873,0-8 2076,4-9-2076,0-10-17,4-9-17,4-9 6,4-5-5,4-8-7,-5 9 1,1-1-68,-4 8 0,0 0 51,5-10 0,1 1 5,9-12 0,-10 18 1,0 0 17,9-10-18,7-6 250,-17 26-244,-4 5-11,-2 7 6,-4 3 5,-1 5-11,-2 1 11,0 4 2341,2 3-2335,0 8-17,2 2 23,0 4-7,0 0-16,0 2 23,0 0-34,1-2 11,1-1-12,11 3 12,-5-7-11,11 2 45,-7-11-34,2-3 11,12-5-33,-10-5 38,7-5 1,-15-4 11,-4-4 6,-2-2-3353,0-17 3352,-6 8-1072,-1-23 1084,-6 23-92,-3-6 131,-2 17-11,-3 4 11,1 4-6,-3 3 40,-4 4 2695,1 3-2785,-4 5-1689,3 4 1672,1 5-5,-1 2 111,2 5-111,0 1 5,3 4-11,2 2-657,3 2 663,2 1-171,3 0 153,4 0 7,3-1 2986,5-1-2986,3-2-1,3-2-5,2-4 11,2-2-11,4-4-231,3-3 236,5-5 928,3-3-922,4-6 0,2-4 0,2-8 3,-14-1 0,0-2-866,17-14 871,-18 9 1,-1-1-20,9-16 16,-1-4 6,-5-5-5,-3-3 5,-4-6-6,-14 27 1,-1 0-6,-1-2 0,0-1-829,-2-2 0,0 0 845,-1-2 1,0 1-17,-1-2 0,-1 0 5,0 0 1,-1 0 5,0 2 1,0 1-18,0 1 1,-1 1 21,2-26 7,-3 8-286,-1 10 313,-3 8 6,-2 8 0,-2 7-6,-1 6-16,0 5 869,1 4-887,0 2-10,1 6 1802,-2 3-1808,-1 9 6,-1 8-2692,-3 9 2686,1 8 0,-1 7-991,0 8 979,0 6-2,6-29 0,0 1 6,0 0 0,0 3-4,-2 16 1,1 1 14,1-13 0,1 1-9,-1 12 1,1 0-12,3-17 0,1-2-8,1 1 0,1-1-9,2-2 0,2 0-89,9 28-160,3-22 1,4-3 35,17 15-471,-12-21 0,3-3 449,19 0 12,0-7 33,0-9 73,-3-6 50,-3-11 50,-4-6 23,-4-10-147,-5-8 181,-4-6-1312,-4-5 1345,-4-3 616,-4-4-576,-1 1 1456,-4 2-1389,0 4 28,-4 5 218,-2 0-202,-2 13-28,-2 1-27,0 15 1051,-2 3-1147,0 2 3026,0 2-3037,0 5 414,0 3-408,-1 8 33,-1 18-33,1-1 16,-1 18-11,2-8-45,0 5 45,0 2-11,-1 3-5,-2 1-12,0 2-2701,-1 0 2679,1 0 6,1 2-1,0-1 6,1 0-383,1-3 383,0-3 0,2-6 0,0-5 0,2-8 0,0-1 0,0-13 488,0-4-476,0-10 2730,2-8-2731,0-5 550,2-9-561,0-8 11,2-9-899,0-8 899,0-11-3097,0-7 3086,-2 26 0,-1 0 5,0-2 1,0-1-321,0-2 1,0 1 311,0-1 0,0 0 0,-1 2 1,1-1-454,-1 2 1,1 1 466,-1 3 1,0 0-7,3-18 1,-1 2-6,2-8 0,0 15 0,0 3 449,3 8-449,2 2-17,1 3 17,4 2 0,1 1-6,2 3 2575,3 2-2569,0 5 0,13 3-6,-9 5-1995,8 6 2001,-11 5 773,-3 5-768,0 6-10,-1 3-1,-2 3-77,-3 1 66,-2 1 17,-3 0 0,-4 2 0,-2-1-6,-7 1-10,-5 1-68,-22 13-1129,6-18 0,-2-1 1070,0 0 1,-3 1-452,-14 3 1,0-2 820,-11 3-227,8-7 0,3-1 0,13-5 0,-9 2 0</inkml:trace>
  <inkml:trace contextRef="#ctx0" brushRef="#br0" timeOffset="27686">10434 3788 22727,'3'-45'1058,"1"0"1,-1 0 0,0-15 0,-8 15-931,-19 30-2356,-6 13 2284,3 9 479,-4 6-496,-2 8-17,-1 5-1804,1 5 1782,2 4 0,5 1 6,4 2-2213,7 1 2212,5-2-1089,10 13 1078,7-13 51,10 7-45,5-19-6,6-4 0,4-5 1159,4-5-1159,1-6 6,2-2 0,-2-8-6,-1-2 2159,9-17-2136,-14 0-11,5-10 27,-19 4 1,-1-19-12,-8 9 6,-1-14-232,-8 15 243,-4 1 3211,-4 0-3205,-4 4 5,-1 3 178,-3 4-172,0 4-11,-2 5-11,1 6-12,-2 3-16,1 4-18,-9 5-88,-1 12-3036,3 1 2951,6 11-494,14 0-452,8 20 134,8-8-543,10 14-2247,4-14 3787,8 5 0,-15-20 0,0 0 0</inkml:trace>
  <inkml:trace contextRef="#ctx0" brushRef="#br0" timeOffset="27904">11173 3531 27359,'-44'-25'63,"0"1"1,3 1 0,8 13-53,16 36-528,1 8 529,2 11-633,0 11 621,5-6 0,1 2-933,1-9 1,1 2 932,-1 16 0,0 2-6,3-15 1,0 1-856,0 0 0,1 4 1,0-2 714,-1 8 0,1 2-284,0-13 0,1 5 0,0 2 0,-1-4-2847,1 3 0,-1-2 0,1 0 2739,0-3 1,0 0 0,0-4 0,0 4 0,0-8 0,1-17 0</inkml:trace>
  <inkml:trace contextRef="#ctx0" brushRef="#br0" timeOffset="28046">10620 5171 19437,'28'-51'251,"-1"1"1,1 0-1,-1-1 1,1 1-1,0 0 1,-1-1-1,3-3 1,-4 4 0,1 2-1,1-3-967,0 1 0,3-4 1,0 0-1,-3 6 0,-4 7 738,0 2 1,-2 5-23,0 0 0,0 1 94,0 2 1,0 1-260,-1 3 0,1 0-1491,7-4 0,1 2 1656,-6 6 0,1 3 0,15-15 0,-18 21 0</inkml:trace>
  <inkml:trace contextRef="#ctx0" brushRef="#br0" timeOffset="28496">13059 4041 20638,'16'-55'857,"-1"0"0,0 0 0,0 0 0,3-6 0,-1 3 0,-6 9 0,-10-13-560,-5 39 100,-13 1-680,4 23 306,-9 8 48,6 13-65,-1 7-12,-2 6-1142,2 4 1131,2 2-39,5 3-165,2 0-395,9-1 0,3 1-387,5 12 97,-1-13 1,3 1 905,9-10 0,0-5 0,-3 0 0,11 10 0</inkml:trace>
  <inkml:trace contextRef="#ctx0" brushRef="#br0" timeOffset="28681">13465 3328 23136,'-35'-40'226,"1"1"0,3 1 0,7 13-338,16 22-73,3 2-73,3 4-677,5 12 94,2 1-5930,19 41 6771,-5-16 0,3 5 0,-12-25 0</inkml:trace>
  <inkml:trace contextRef="#ctx0" brushRef="#br0" timeOffset="29479">13515 3775 26682,'1'-37'100,"1"0"1,1-23-101,-2 63 17,4 9-17,-1 3 11,3 8-11,-3 0 11,1 1 1,2 15-7,-2-8 1,1 10-1,-2-1-3397,-1-10 3376,-1 15-941,-1-24 962,-1 1-142,0-14 193,0-4-6,0-3 17,2-12-5,2-16-34,2-5 17,3-11 2195,0 8-2212,2-1-6,2-1 1,2 2-29,1 2 12,3 4 1294,1 3-1306,0 4 12,1 4-1,-1 3 257,1 5-262,-1 4 0,8 5-23,-6 5-5,7 6-17,-9 5 1,1 3-12,-2 3 736,0 3-921,6 15 34,-8-8-1738,6 11 1576,-8-11-718,14 12-2551,-5-10 2646,13 9-207,-5-15-564,4-4 330,3-1-735,21-4 1709,-14-8 442,11-3 963,-6-19-83,-17-1 140,9-14-1769,-20 1 1696,-2-6-124,-2-2 585,-1-5-770,-2 0 1314,0-2-1436,-3 0-34,-2 1-1631,-2 2 1581,-3 2-45,-3 6 1211,-4 3-1312,-5 7 72,-14 3-235,-1 9-16,-14 1 424,5 11-469,-4 4-17,0 6-17,-1 5-11,2 4 0,3 3-1381,3 2 1365,5 1 10,3 0 6,6 1 187,3-1-199,5-2 1810,3-1-1809,3-2-12,3-2 35,4-4-346,3-3 323,4-3 5,3-5-22,2-4 17,4-4 0,3-6-1,2-6 12,1-6 17,5-18 0,-1-5-6,2-8-233,-4 1 0,-2-1 239,-9-7 2,-12 26 1,1-1-1,2-18 1,0-2-12,-2 12 1,0 0-162,1-14 0,0 0 167,-3 17 0,0 1 31,1-10 0,0 1 28,3-18 30,-5 22 1,-1 2 19,-2 8-6,-2 0 2617,-2 20-2661,0 7 391,-2 1-431,0 7 655,-3 4-671,-3 9 5,-2 8-16,-2 8-351,0 8 339,1 8 6,0 7-22,6-10 0,0 2 22,2-11 0,-1 1-12,1 14 1,0 0 8,2-15 1,1-1-29,-1 1 0,1 0-489,0-1 0,1-1 433,0 0 1,1-1-54,1-2 0,1 1-308,9 28-258,4-4-426,6-3-811,5-4-3748,5-6 5048,7 0 1,-19-22 0,0-3 0</inkml:trace>
  <inkml:trace contextRef="#ctx0" brushRef="#br0" timeOffset="30182">15185 3674 27236,'-53'-32'414,"13"6"-414,48 28 0,4 1 12,18 1-18,-2-2 12,15 0-1056,-9-4 1038,3-3 1,-2-4-6,0-3 12,-3-4 10,6-12 12,-12 3-17,2-9 11,-15 7-11,-5 1 17,-4 0 6,-2 2-1,-3 3 1050,-3 4-1060,-4 2 10,-5 4 23,-10 3-6,3 4-5,-8 2 16,6 5 0,0 2-10,0 4-7,0 4-16,0 2-805,2 4 800,2 3-12,1 2 0,3 3 0,2 3 0,4 2-12,3 1 7,2 3-51,7 14-95,7 2-6,3 0-78,5-8-79,0-15-100,2-3-146,5-2-168,5-1-3257,5-4 3010,6-3 25,-8-8 1,1-2-1548,22 1 2105,-19-4 0,-1-3-313,16-7 394,-16-3 0,-1-3 356,17-12-565,-19 7 1,-2-1 955,8-14 186,-3-2 1385,-4-3-1128,-3-1-10,-6 0-529,-3 0 388,-5 2-84,-4 5-18,-4 4-117,-4 6-94,-2 5-85,-3 4 197,-15 5-371,-7 6-105,-8 5-12,-1 7-5,8 3-23,-1 3 0,1 1 6,1 1-6,-1 2 2041,2 1-2041,0 0 603,0 0-602,-17 12-12,15-13 3392,-14 8-3387,19-15-16,2-2 22,-5-1 0,8-5 1,-2 0-12,10-7 16,2-10-4,2-2-1,4-10 11,3 3 1,4-3-384,2-1 394,2 1 7,1 1 4,0 4 57,7-1-62,-8 8-11,5-1 0,-3 10-16,3 10-12,7 15 0,-4 3 400,2 12-400,3 9-6,-4-9-5,9 13-28,-8-16-115,-4-8 0,2 0-222,13 13 68,-11-14 0,1 0-1889,15 9 813,3-3-1361,2-3 2745,7-2 0,-25-12 0,0-3 0</inkml:trace>
  <inkml:trace contextRef="#ctx0" brushRef="#br0" timeOffset="30820">16545 3707 21282,'-1'-6'2708,"-4"-26"0,-1-3-2310,2 14-244,-2-14 0,0 3 59,1 23-51,0 3 1,0 0-141,2 4-16,1-1-12,1 6 12,1 1 5,0 11-17,1-1 1,2 8 5,2-5-17,3 2 22,9 5-10,-2-6 5,5 4 11,-4-10-17,-1-3 18,7-3 4,-8-6-10,4-5 5,-10-14 0,-3 0 6,0-8-6,-4 3 6,-2-2 22,-4-11-372,-1 10 378,-3-6-111,0 14 122,0 4 5,0 3 7,-2 2-1,0 4-6,-1 3 341,-1 1-362,-2 2-12,-1 3-12,-1 3-9,0 5 114,-1 4-121,-2 14 0,2 10 0,3 2 0,7 15-3392,9-21 3392,4 9 0,12-2-1359,0-10 1353,11 9-1824,-3-14 1825,4 0-12,19 7-281,-9-11 292,13 4-11,-15-17 6,-1-4 0,13-7 1504,-1-14-1493,-1-2 592,-8-11-587,-14 2 7,-2-4-12,-3-4 2688,-1-5-2700,-3-2 355,-1-3-343,-2-2-817,-3 0 817,-2 2 0,-2 3 770,-1 4-770,-2 5 0,-1 3 0,0 5 0,0-4 0,-1 10 0,1-2 380,0 13-380,-2 1 1364,2 4-1364,-2 0 134,3 18-134,-1-1 0,3 17 0,0-3 0,0 3 0,1 5 0,-1 3 0,3 4 0,0 2 0,5-2 0,1 2-2479,6 13 2479,-3-12 0,0-2 0,7 4-706,-1-1 706,-2-3-2337,-4-2 2337,-7-3-1625,-4-5 1132,-11-3 493,-8-3-1143,-11-4-1394,-8-3-7220,-2-6 9757,1-5 0,16-6 0,6-2 0</inkml:trace>
  <inkml:trace contextRef="#ctx0" brushRef="#br0" timeOffset="31038">17805 4102 27964,'63'9'0,"-13"-2"0</inkml:trace>
  <inkml:trace contextRef="#ctx0" brushRef="#br0" timeOffset="42063">5311 7145 25836,'5'3'420,"6"-8"-386,20-20-562,7-6 547,-5 3 1,1-1-708,-8 6 0,1-1 705,3-5 0,3-3 0,-4 1-1225,-1 2 0,-1-1 1224,8-11 1,-2 0-9,-11 10 1,-1 0-4,-1 0 1,-1-1-447,-2 0 1,-1 0 454,-1 0 0,-1 1-8,-2 0 0,-2 0 5,7-27 0,-7 4-767,-6 21 1,-2 1 772,-2-12-17,-5-4 448,-5 27-436,-4 8-18,-2 6 1923,-3 4-1900,-9 12 1054,-1 10-1060,-4 17-11,10-1 23,2 18-29,12-17 2979,-4 13-2973,5-10-3251,-1 1 3251,1 3-6,0 2-377,1 1 372,2 1 5,-1 1 1,4-2-12,1 17 6,5-17 2,2-10 1,4-1 2,17 15-16,4-4 16,6-10-10,-6-18-741,2-4 763,2-5-12,1-4 2546,18-11-2523,-12-3-6,-8-3 0,0-4 20,-1-9 0,-3-3-3,1 0 0,-2-2-105,-2-1 0,-3 1 139,2-15 11,-15 17-1,-3 2 7,-4 3 1543,-3-3-1549,-4 10 243,-6-2-277,1 12 810,-5 1-832,4 4-11,0 2-1,-1 3 7,0 2-7,0 4-5,2 5 6,-1 2-12,2 4 6,1 2-11,1 1 11,3 14 0,0-10 6,2 9-1,2-14-16,2-1 5,4-3-44,10 5 33,-1-8-5,23 3-3370,-11-12 3414,13-2-11,-7-7-654,1-5 665,3-5-22,0-5 12,0-4 10,-2-5 3,-12 6 0,0-3 3,11-14-17,-13 12 1,-2-2 33,4-15-6,-1-3-11,-3-4-6,-2-2-27,-1 0 27,-2-2-5,-3 2 0,-1 3 5,-3 1 12,-2 6-1,-2 4 90,-2-4-50,-2 15 28,-1-2-17,-1 17-6,0 5 3043,-1 2-3121,0 3 976,-2 4-981,2 3 5,-1 6 5,-1 5-10,-1 7 10,0 5-1721,-3 13 1,1 4 1687,-1 7 8,1-4 1,2-1-502,3-1 431,1 0-11,4 0-11,3 0-59,4-16 1,2 1-150,10 17 71,-6-19 0,2 0-597,14 9-694,4 0-4568,3-2-3296,-2-6 9404,-3-7 0,-17-12 0,-6-5 0</inkml:trace>
  <inkml:trace contextRef="#ctx0" brushRef="#br0" timeOffset="42286">6777 6577 20162,'-5'0'4637,"0"0"-3230,5 0-1379,-19-3 0,20 2 16,-10-1-44,31 3-50,7 0-68,9-1-111,7-1-3617,8-1 2877,5-1-3947,-15-1 1,0 0 3984,13-1 0,1 0 0,-42 4 0</inkml:trace>
  <inkml:trace contextRef="#ctx0" brushRef="#br0" timeOffset="46310">8645 6643 17977,'-1'-5'1995,"0"1"1270,1 4-3483,0-33 190,0 30 72,2-21 18,1 41-28,2 4-6,0 5-12,0 3-4,2 17-3393,-3-10 3392,1 12-1489,-3-2 1490,-1-12-95,-1 7 111,-1-16 6,-1-4 16,-1-3 197,0-1 38,0-8 2665,1-1-2625,1-8 2232,0-12-2529,1-1 6,0-13-6,0 0 6,1-5 10,2-3 18,6-22-17,-2 12-3169,5-14 3180,-3 20 84,4-10-345,-4 15 339,7-12-84,-8 25-27,2 0-12,-3 11-5,7 2-12,0 4 6,7 0 3243,12 10-3249,7 9-5,14 14 5,-13 1-784,-5 5 778,-15-8 7,-2 3-236,-9-1 1,-2 1 223,2 7-3,-6-1 1,-4-2 19,-7-4 0,-6 6 11,-1-14 34,-8 1 11,5-9 39,-4 0 17,10-11 118,1-4-169,4-7 1137,3-5-1170,4-7 507,4-4-501,6-5-632,5-4 648,6-2-27,3-2-14,-4 12 0,0-1-3,13-10 33,9-8-1472,-4 12 1444,-12 10-11,6-1 0,-12 11-17,-3 3-5,11 3 472,3 9-585,11 9 23,-9 4-819,0 6 729,-10-3-801,16 25 544,-13-16-146,13 18 318,-7-13-2462,6-2 990,0-2-590,0-7 254,-12-13 112,1-2 415,-2-5 576,2-2 740,9-10 701,-8-2 229,7-9 895,-12 0-515,-1-3 1356,9-16-1227,-8 8-55,5-12 918,-4-2-1109,-8 13-28,2-10-51,-10 18-55,-4 3-73,-2 3-140,-3 4 122,-11 1-520,-2 6 146,-24 2-152,8 9 1,-14 5-46,10 4-506,1 3 434,1 3-61,3 3 16,4 1-17,2 2-264,-1 11 253,9-6 0,-1 6-11,11-11 17,2-2-23,1-1 6,4-3 11,2-1 0,5-3 169,1-2-152,3-3 5,1-3-5,3-2 856,2-3-817,14-7-28,-7-3-6,10-6 6,-11-2 362,8-13-345,-9 4-6,5-10 33,-10 8-16,-5-2-22,-1 2 28,-2 2-1515,-3 2 1549,-2 4 27,-3 2 112,-2 0-129,-3 7-33,-2 1-28,0 6-11,-2 2-34,1 1 0,-2 2 1541,0 3-1546,-3 4-12,0 4 17,-1 3-6,2 1-10,1 3 27,1 0-22,2 3 5,1 1-5,2-1-6,1 2 11,3-3 1,1 0-6,10 4 5,-1-8-5,8 4 11,-3-11 11,3-1-17,1-4 6,2-1-5,1-3 10,0-1 1,-1-3 5,-2-1 6,-1-3 0,-3-3 22,4-7-22,-8 1 56,7-26-40,-14 17 1,0-16-12,-6 14 6,-1 0 0,0-1 11,7-24-44,0 18 38,8-16-33,0 26 0,3 2 0,2 3 0,1 3 6,1 2 11,-1 3 5,10 1-11,-9 5-11,6 1-5,-1 7 5,-6 1 5,6 7 1,-9 0 5,1 3-11,-1 3 6,14 26-12,-12-13-292,10 19 281,-17-20-17,-3 0 12,4 14 16,-2-2 1,-1 1-1,-1-9 1,-3-15 16,0-3-11,1-3 17,1-2-12,0-6 18,2 0-1,-1-6-11,2-2 0,3-4 17,2-5-5,3-4-483,0-5 505,1-3-6,-1-4 6,-1-3-22,-2-5 5,0 0-17,-2-4 6,-1 1 16,-2-2 296,-3 3-268,-2 0 35,-3 3-778,-2 3 822,-2 4 297,-9-10-297,3 16-10,-9-10-130,9 24 0,0 0 471,4 5-471,0 1 0,2 1 0,0 6 0,4 1 0,3 8 0,5 0 0,4 4-2545,3 3 2545,2 1-187,3 2 187,0 2 0,0 1 0,11 16 0,-10-9 0,8 10 0,-11-12 0,-2-2 0,-1 1 0,-4 0 0,-1 10-180,-8-10-66,-2 7-79,-8-15-834,-14 9-40,-3-8-1422,-13 7 2069,-2-9 0,16-10 1,-1 0-1</inkml:trace>
  <inkml:trace contextRef="#ctx0" brushRef="#br0" timeOffset="46786">12303 6409 25661,'44'-20'-155,"-1"-1"1,0 0 0,17-7 0,-4 7-120,5 19-1575,-5 1 1273,-4 4 224,-6 1-847,-8 5-531,-7 2-5987,-4 12 1343,-12-6 5739,-5 6 1,-8-15-1,-2-4 1</inkml:trace>
  <inkml:trace contextRef="#ctx0" brushRef="#br0" timeOffset="46917">12489 6687 16118,'-4'3'8838,"0"-1"-8591,4-2-1463,57-19-212,-21 8-610,5-2 0,3 0 2038,12-1 0,-26 7 0,0 1 0</inkml:trace>
  <inkml:trace contextRef="#ctx0" brushRef="#br0" timeOffset="47616">14328 5751 19991,'-44'-9'201,"0"-1"1,5 2 0,4 2-4079,5 6 3922,10 0 1123,-17 2-1151,19 0 941,-8 2-942,4 0 12,-2 0-11,-2 1 6,-1 1 318,-1 0-347,0 1 29,-12 2 5,4-2-17,2 0 6,10-3 3246,13-3-3252,6-1 446,1 1-434,3 1 27,1 0 34,2 3 28,-1 2 151,3 11 12,-2 10-158,-3 4-1308,-5 5 1292,-5-4 5,-4 3 3,1-6 0,0 1-13,-10 18-40,9-17 0,-1 2 64,1-2 0,2 0 4,-7 15-68,9-16 0,1-1-2929,0 11 2963,3-1 34,4 18-745,4-14 649,5 12-1740,5-17 1735,5-3-23,3-1 214,6-1-236,4-2-1,4-3-10,5-3-40,-6-9 0,1-2-51,23 8 15,-19-10 0,2-1-210,19 1-451,-17-6 0,4-2 770,4-2 0,-1 0 0,-13 0 0,-2-1 0,25-2 0</inkml:trace>
  <inkml:trace contextRef="#ctx0" brushRef="#br0" timeOffset="48552">15024 6451 15249,'-7'0'3103,"1"1"-2245,6-1 2239,0 0-2654,-11-65-286,13 39-101,-6-13 0,3 1 56,15 17 117,13-9 90,19-7-240,-8 9-285,9-1 234,-22 20-6,1 1-11,-1 3 17,1 3-22,0 0-6,0 4 6,1 3-23,-1 3 11,-1 6 1,-1 2-7,-1 3-10,-3 2 5,-1 1 0,-5 0-22,-2 11 17,-5-7-1,-3 7 7,-8-2 10,-1-7 285,-6 5-251,0-10 17,-1-3 16,-1-2 40,1-2 67,1-4 50,1-1 387,-2-4 197,-4-6-578,4-1-23,-2-7-10,8 1-46,1 0-33,2 0-33,1 0-1,2-1-72,2 4-23,2-1 17,3 6-11,2 0 5,3 1 12,2 3-34,2 2 22,2 3 0,11 10 1,-7-2-1,7 7-16,-10-3-12,-1 2-16,0 1-238,-2 1 204,-2 0-50,-1 0-34,-3 0-51,-3-1-33,-3 0-252,-9 9 84,-12-2 218,-4 0-22,-9-7-513,3-11 440,-1-1-453,-14-5 212,11-2-218,-9-6-493,16-4-1591,2-5-6991,5-1 9486,4 1 0,7 5 0,2 3 1</inkml:trace>
  <inkml:trace contextRef="#ctx0" brushRef="#br0" timeOffset="49109">15954 6265 17932,'7'-6'3042,"-2"1"-2163,-5 5 2387,0 0-3110,-23 8-9,11 1-24,-19 8-28,18 1-17,0 2-16,0 1-12,1 2 29,-3 12-68,5-7 0,-1 9-28,7-11 12,2 0 10,3-1 1,12 9 5,1-9-3414,14 6 3397,0-12-16,6-2-129,5-2 123,2-2 5,3-3-5,-2-1 17,-3-5-11,-5-1-1,-5-2 35,-6-1 38,-7 0-11,-5-2 12,-4-2-23,-4-3-40,-2-2 12,-1-3-11,-4-2 3323,-10-13-3329,-1 5 0,-9-10-1407,3 7 1396,-3-3 11,0 1 11,-2-1 51,-13-10-370,-2 3 347,1 0 17,6 7 12,15 12 66,-4-6-61,8 7 6,-1-4 5,9 7-5,2 0-1,2 2-5,2 0-16,1 0-7,1 1-5,3 1 1505,8-3-1528,1 3 455,7-1-460,-2 5 12,4 0-12,2 3-6,2 1 23,16 6-12,-8 1-5,10 10-11,-14 1 6,-2 5-1,-2 4-5,3 18-448,-11-7 431,-2 13 0,-13-14-134,-16 18-695,0-12 616,-12 13-157,4-18-235,2-2-409,2-3-727,5-3-2741,6-4-4256,2-5 8083,4-6 1,0-7-1,0-4 1</inkml:trace>
  <inkml:trace contextRef="#ctx0" brushRef="#br0" timeOffset="49301">16830 6585 22010,'6'6'2084,"0"-2"-1575,-6-4 926,0 0-1497,-23 66-106,15-38-14,-5 12 0,2 0-642,9-12-5264,2-1 6088,1 5 0,0-16 0,0 0 0</inkml:trace>
  <inkml:trace contextRef="#ctx0" brushRef="#br0" timeOffset="49985">17509 6287 20347,'2'-6'3433,"0"2"-8836,-2 4 5583,39-65-74,-19 43 575,6-15 0,2 3-630,-1 22 853,4 3-943,13 7 0,2 3 27,6 4-203,-5-1 1,-1 5 118,1 21 18,-15-6-6,4 12-17,-20-11-5,-6 2-1,-5-1 108,-5 1-57,-5 0 40,-5 0 16,-7-2 16,-4 0 454,-16 7-324,-3-3-29,-2-2 2125,7-8-2041,14-10 51,1-3 34,4-4 22,1 0 6,2-2-17,3-3-62,2-2-45,2-3-22,1-1-44,3-3-7,0-1-16,2-1-39,3 0-18,2 0-21,4 2-12,2 1-11,2 2-17,9 1 62,17 2-45,-6 2-534,10 4 540,-17 3 1227,0 4-1233,1 2 0,-2 3-3192,0 1 3175,-2 4 17,-1 2 0,0 2-6,4 12-5,-9-8-17,2 9 420,-14-10-431,-3-2-12,-6 1-5,-3 0-22,-8-2-1,-5 0-21,-5-2-1,-3-2-140,-19 3 123,9-6 1542,-12 0-1592,15-8-67,4-4-778,2-1 375,4-2-5898,0-9-2438,11 2 8974,1-8 0,11 10 0,1 2 0</inkml:trace>
  <inkml:trace contextRef="#ctx0" brushRef="#br0" timeOffset="50291">18457 6155 26754,'34'-42'177,"-1"1"1,-9 5-1,0 9-137,20 23 21,-10 13-27,-8 0-5672,8 8 5649,-12 2 1415,8 14-1426,-7-2 870,3 12-876,-12 1 1,-4 4-26,-3-12 1,-2 2-494,4 14 0,-3-1 462,-4-17 1,-3-4-146,-1 13 625,-3 0-871,-3-3-202,0-1-512,-2-3-278,0-2-947,0-3-4223,0-3-1814,1-6 8429,2-5 0,3-8 0,1-5 0</inkml:trace>
  <inkml:trace contextRef="#ctx0" brushRef="#br0" timeOffset="50458">18457 6558 23024,'25'-43'39,"-1"0"0,0 3 1,0 9-85,12 20-50,5 2-118,-9 5 0,1 0-184,20 0 69,-17 1 0,-1 2-842,15 0-1205,-1 2 2375,5 1 0,-26 0 0,-2 0 0</inkml:trace>
  <inkml:trace contextRef="#ctx0" brushRef="#br0" timeOffset="50642">19520 6448 24766,'1'7'1876,"-1"-1"-1618,0-6 128,0 0-481,-22 65-3033,17-22 2792,-6 0 0,1 0-992,11 2-2016,0-12 3489,1 4 1,-2-17-1,0-2 1</inkml:trace>
  <inkml:trace contextRef="#ctx0" brushRef="#br0" timeOffset="51400">20446 6180 21035,'-5'0'2644,"1"0"-218,4 0-2409,-5-20 5,3 15-5,-5-15 44,2 20-16,-1 1 6,-3 1-1,-2-1 0,-2 1 6,-2-2 68,-8 0-68,6-3 22,-3-1 0,10-3-10,3-1-7,4-1-22,2-3-11,2-4-5,4-2-18,5-3 7,4-4-1,3-2 0,2-3 17,1 1-298,1 0 287,-3 2 0,-1 3-12,-1 5 6,-2 3-11,-2 5-11,-3 4-11,-1 3-12,4 3 29,-1 5-1,12 13 6,-4 2-149,8 13 138,-6-3-2059,-1 3 2042,0 5-50,-2 23-180,-8-11 179,-7-6 1,-4 1-831,-11 9 853,2-18 0,-2-2-56,-18 14 0,-7-1 22,-6-1-548,20-24 0,-2 0 626,-25 17 24,-2-6 38,2-5-5,3-7 1270,5-6-1214,7-5-23,6-5 29,6-2 10,7-5-33,5-2 17,3-5-28,5-3-12,1-2 210,9-9-237,1 6-23,8-5 0,1 11-16,4 0 5,4 4 0,2 1 11,3 3 205,4 2-227,2 0-22,1 2-130,24 3 6,-12 1 28,-15-1 1,0 1-1330,19 3 764,3 0-360,3 1-910,3 0-2377,0-2 4341,-27-4 0,-2 1 0,4-1 0,-4 0 0</inkml:trace>
  <inkml:trace contextRef="#ctx0" brushRef="#br0" timeOffset="52012">21731 5901 25679,'-30'-32'11,"1"0"0,0 3 1,1 10-12,0 25 17,-13 3-1,16-3-5670,-7 1 5659,11-5-488,0 0 499,2-1 1062,2 0-1061,3-1-1,4 0-16,3 0 2541,3 0-2547,3 0 2560,1 0-2531,0 3 5,0 0 5,0 3 29,0 5-23,1 0 6,0 4 0,1 0-12,0 1-10,0 3 5,0 1-6,-1 3 6,1-1 11,-1 3-11,0 0-11,-1 2 11,3 10-11,-1-9-6,1 7-11,0-14 11,0-2 17,0 5 0,0-2-16,-1-1-7,0-5 29,-2-8 39,0-3 61,1 0 40,0-5 27,0 1-44,2-3-56,1-1-40,2-4-10,3-4-29,3-1 6,2-2-11,12-7-6,-3 7 0,7-3-11,-9 9-11,-1 2 11,3 3-11,-7 1 0,2 2 11,-8 2-11,-1 2 44,2 9-33,-1-1 0,1 8 6,-2-4-12,-1 2 6,1 0-22,2 19 11,-6-13 11,1 13 0,-8-19 5,-2-1-5,-4-2 6,-21 6 5,5-8 0,-14 2-3386,12-12 3409,-1-1-1119,-1-1 1085,0-2-6,2-2-27,-1-1-1929,4-4 1817,1-1-964,1-7-471,10 3-4071,3-5-3798,13 6 9449,2 2 0,-2 4 0,-1 4 0</inkml:trace>
  <inkml:trace contextRef="#ctx0" brushRef="#br0" timeOffset="52226">22348 6331 23937,'-8'0'2459,"0"0"-2319,8 0-101,0 0-515,-18 64-2140,15-23-118,-6 0 1,0 0-7098,12-5 9523,-2-16 0,-1-10 0,0-4 0</inkml:trace>
  <inkml:trace contextRef="#ctx0" brushRef="#br0" timeOffset="52815">22844 5894 23931,'9'-51'556,"0"0"1,-1 4 0,1 8-1020,4 16 642,2 1 85,26-10-231,-11 15-10,20-7-1,-1 21-11,-11 1-22,14 7 17,-17 3-6,0 5-6,-2 3-5,-2 4 5,-3 3 209,-3 3-219,-3 21 4,-11-9-2114,-3 13 2120,-16-13 23,-6 0-285,-5-11 0,-5 0 265,-4 1 0,-3 0 8,1-1 1,-2 0 0,1-3 0,0-1-1,3-4 1,2 0 16,-19 15 17,1 3-16,20-15 259,13-6-243,9-8 22,1-2 23,3-1 124,6 0-113,2-3 2147,17 1-2214,-3-3-1717,12 0 1672,-1-3-87,7 0-8,7-3-773,8-1 577,5 0 72,-29 2 1,2 0-561,15-2 1,0 0 143,-11 1 0,-1-1-947,12-1 1,-1 0-564,-16 2 1,-1 0 2161,3-1 0,-2 0 0,2-1 0,-2 1 0</inkml:trace>
  <inkml:trace contextRef="#ctx0" brushRef="#br0" timeOffset="53274">24081 6019 20820,'-40'-19'44,"-1"-1"1,-1 8 0,9 8 2246,20 16-2252,-6 14-11,8-7-6,2 3-16,1 1 0,3 2-6,2 1 5,2 1 970,4-2-969,10 11-12,3-10-388,10 6 371,-1-12 6,3-2 1608,17 5-1625,3-3 28,-1-4 6,1-5 6,-26-8 5,4-2 12,-15-5 16,-1-6-11,-5-2-23,-2-7-16,-7 1 11,-3-3 0,-5-3-5,-4-4 5,-3-2-224,-2-4 221,3 8 0,0-1 511,-10-12-503,10 12 1,-1 1-6,-6-7 56,-7-10-33,9 13 5,-4-6 0,12 14 45,1-3-29,5 7 7,1-2-1,6 10 45,1-2 175,3 4-242,1-1-11,3 4 634,1 1-629,11 0-28,-3 2 12,10 0-6,-6 3-11,11 7 5,6 8-5,0 3-17,11 18-1742,-18-9 1720,5 12-12,-15-8-1572,-11 2 0,-2 1 1247,-2 10-108,-4-9 0,-2-1-402,-10 2-503,-2-2-1294,-4-2 2694,-1 0 0,8-16 0,1-2 0</inkml:trace>
  <inkml:trace contextRef="#ctx0" brushRef="#br0" timeOffset="53492">24805 6221 23293,'1'-3'4072,"-1"1"-4078,0 2-16,7 11-225,-8 23-5,6-3-201,-9 15-382,2-20-705,0 1-2146,2-1 3686,0 2 0,0-13 0,0-2 0</inkml:trace>
  <inkml:trace contextRef="#ctx0" brushRef="#br0" timeOffset="54049">25218 5922 21584,'-3'-6'2594,"1"2"-2185,2 4-1,-2-74-312,7 48-309,-3-16 1,4 3 274,11 26-6,2 2 142,4 2-175,0 3-1161,2 2 1160,2 1-4,0 2 4,1 0-16,0 2-1,-2 3-16,-1 1-6,9 8 0,10 14 0,-8-3 204,2 11-226,-19-10-39,-1 2 27,-4 1-55,-2 11 67,-6-10-6,-6 8 28,-6-13 6,-6-3 45,-4-3 5,-14 3 0,6-8-5,-9 2 16,11-9 23,0-1 11,2-3 29,2 0 1309,2-2-1035,-3-5-186,8 1 18,-2-5-23,8 0-40,3-2-21,0-1-34,5-2-29,2-1-16,5 0 17,3 1-34,3 2 1,2 1-1,2 2-22,2 3 22,0 1-6,-2 3-16,0 0 0,-3 2-6,0 3 6,0 2-6,0 4-22,1 3 17,1 4-12,2 4 6,-1 3 22,2 2-33,10 15 6,-7-8-1,5 9-16,-14-15-1,-4-1-5,-6-3-17,-3-2 17,-8-1-11,-3-2 0,-8-2-11,-3-1-40,-2-2-358,-27 1 157,16-7-135,-19 0-1114,11-13 67,10 0 1473,-18-15 0,32 13 0,-4-5 0</inkml:trace>
  <inkml:trace contextRef="#ctx0" brushRef="#br0" timeOffset="54458">26408 5788 24580,'-46'12'121,"0"1"1,4-2-1,7 3-15,11 18-83,8-6 651,-1 9-663,11-9 0,3-1 219,2 0-230,6 0-495,2 1 484,5-1-1,4-1-16,2-1 6,3-2-12,3-2 344,2-3-333,0-3 12,2-3 5,-1-3 23,9-4-6,-11-3 1,4-5 16,-8-12-6,-7 2 6,1-11 22,-6-9-16,-2-8 0,0-15-2771,-4 13 2765,-1 5-511,-2 16 517,-2 1 5,-3 4-16,-6 1-12,-4 2 6,-6 2-1,-18-4-88,-7 5-253,-13 1-17,14 8-218,12 6-370,17 5-672,6 5-2571,5 2-4794,3 1 8967,3-2 0,-1-6 0,2-3 0</inkml:trace>
  <inkml:trace contextRef="#ctx0" brushRef="#br0" timeOffset="54917">26593 5484 17555,'38'-39'65,"0"1"0,-3 1 1,-2 11 2504,-2 21-2536,1 1 44,12 2-11,-1 1-27,-1 0 1391,-7 1-1392,-15 1-11,-4 2 0,-2-1-5,-3 2 864,1 2-870,-5-1 0,1 2 3408,-3 2-3408,-1-2 11,0 4 50,1 3-38,-2-4 4,2 7 35,2 3-51,0-3-6,3 8 12,-1-5-23,1 1-11,5 13-6,-2-6 6,5 10-2622,-4-9 2633,1 1-2534,-1 0 2528,-1 1-5,-1 2-5,-2 0-23,0 20-1070,-6-12 1098,-1 16 6,-7-16 38,-4 1-38,-5 0-40,-4-4 1,-2 0-6,-5 9 651,4-12 1,0 0-854,-6 13-504,3 1-247,2 1-957,5-5 1949,5-9 0,5-18 0,1 0 0</inkml:trace>
  <inkml:trace contextRef="#ctx0" brushRef="#br0" timeOffset="58549">11230 6242 28266,'-2'-43'-43,"0"0"1,0 4 0,0 7-224,-3 13-257,2 7 271,-2-4 38,2 8 76,1 2 42,0 1-671,1 2 676,0 0-315,1 2 577,0 10 79,2-1-127,1 12 48,1-1 61,5 33-31,-5-16-74,3 25 152,-5-24-505,1 0 196,1 21 68,-1-14-55,2 14 39,-1-18-65,1-2-27,0-2-13,-1-3-669,0-2 646,0-3 86,-1-2-4,0-4 11,-1-3 17,-1-3 31,0-1 19,0-5 325,-1 0-204,0-7 426,0-1 362,0-1-101,0-5-818,-2-2-100,-1-6-33,-1-1-58,-2-4 32,1-3-46,0-2 35,1-4 28,1-1 97,1-4-3296,2-2 3429,0-3-1122,1-1 1188,2-1-49,1-16 13,0 15-4,-2-11-72,-1 19-31,-1 3 1962,0 2-2012,0 3-1535,0 2 1494,-1 2 36,-1 1-89,0 6-137,1 2 102,1 7 622,0 3-163,0 4 3051,0 12-3391,2 2-8,1 11-3376,2-2 3387,-1 3-362,0 4 1,0 2 350,1 12-1239,-1-9 1,-1 0 1182,1 6-16,0-1-100,0 1 140,-2-2 3,2 15 16,-2-15 40,0 20 53,-1-21-27,-2-4 2007,-1-10-1985,0-13 66,-2-4 311,0-4-180,2-3 3186,0-2-3015,0-1 1122,-6-18-1724,1 3-50,-6-19-67,5 5-31,1-6-50,3-4-84,2-4-63,1-4-159,3-1 389,2 0 285,2 0-8,1 2-13,0 1 35,0 5-7,-3 3 18,-1 4-1,-1-5-5,-2 11 5,-1-2 6,-3 11-33,1 6-29,-1 2-56,1 6 40,2 2 257,0 5-224,1 2-3380,0 8 3402,0 5 12,1 6-43,1 21 23,1-7 0,0 1-3,0-6 1,-1-1-94,2 8 0,0 0-85,3 22-279,0-16 138,-2-8 0,2-2 2791,1 4-3127,3 9-1784,-3-20 20,4 5 470,-1-11-2399,2 1 4354,-2-12 0,-5-7 0,0-1 0</inkml:trace>
  <inkml:trace contextRef="#ctx0" brushRef="#br0" timeOffset="59131">11728 6435 15154,'0'-5'3759,"0"0"1215,0 5-4924,-28-33-5470,-14 59 5460,-6-40-18,21 35 0,4 6 1426,-5-1-1414,0 0 837,-2 0-821,3-4 1,0 1-12,-5 3-22,-15 13-12,31-24 12,4-1 5,5-3 3393,3 0-3376,2-1 17,4-1 6,1 1 33,4-1 11,3-1-3386,3 2 3370,3-1-936,3 0 918,3 0-1976,1-2 1966,1 2 0,1-3-6,2 0 56,16-2-39,4-2 1603,2-2-1631,-5-3-11,-15-3 5,-2-2-5,-2-2-12,-1-1 23,7-9-28,-7 3-6,7-8 28,-2-3 17,0-4-17,-3-1 0,-6 2 12,-12 10 10,-2 1 877,-3 1-882,-2 2 45,-8-6-62,-1 7 12,-7-6 3221,0 9-3221,0 0 16,-1 2 0,3 0 0,2 2 6,4 2 558,2 1-615,3 2-32,1 2 10,1 2 28,0 4-16,2 2 0,2 5-6,1 0 5,5 11 1,-2-4-3393,4 9 3371,-3-6 10,1 3-504,-1 0 499,2 0 5,-2 1-10,7 12-2097,-4-8 2074,5 10-17,-5-13 2051,-2 0-2180,0-1-1030,-1 22 508,-7-17-334,-5 15-369,-11-21-3564,-8 0-4857,-3-3 9553,1-3 0,11-9 0,4-4 0</inkml:trace>
  <inkml:trace contextRef="#ctx0" brushRef="#br0" timeOffset="61018">14680 7762 15972,'55'-18'86,"0"0"0,0 0 1,-3 1-1,-1 0 1,-6 5 89,-10 7 0,-2 3-2813,5-2 0,0 0 2830,2 0 1,5-1-47,-1 1 0,7 0 0,1 0 0,-4-1-464,-2 1 1,-3 1 0,3-2 348,7 1 0,5-1 1,0 0-1,-5 1 38,-7 1 0,-3 0 1,3-1 7,3 0 0,4 1 1,1-2-1,2 1 23,5 0 0,2 0 0,0-1 0,1 1-295,-13 0 0,-1 0 1,1 1-1,1-1 0,3 0 278,1 0 0,4-1 0,2 1 0,-1-1 0,-2 1 0,-4 0-17,4 0 0,-4 0 1,-1 0-1,4 0-16,1 0 1,3 0-1,1-1 1,-1 1 0,-3 0 8,1 0 0,-3 0 0,0 0 1,0 0-10,4 0 1,-1 0 0,1 1 0,0-1-85,-10 0 0,0 1 0,0 0 1,0-1-1,1 1 64,1 0 0,0-1 1,0 1-1,1 0 1,0-1-12,2 1 0,-1 0 0,1 0 0,0-1 1,0 1-2,2 0 0,-1 0 0,1 0 0,0-1 0,0 1-6,1 1 0,-1-1 1,0 0-1,2 1 1,4-1-3,-12 1 0,3 0 0,2-1 1,1 1-1,0 0 0,0-1 0,-2 1 1,-2 0-7,6 0 1,-2 0-1,-1 0 1,0 0 0,1 0-1,2 0 0,-5 0 1,1 0 0,1 0-1,1 0 1,1 0 0,0 0-1,0 0 1,-1 0 14,0 1 0,0-1 1,0 0-1,0 1 0,0-1 1,1 1-1,-1-1 0,1 0 7,3 1 0,-1-1 1,1 1-1,1-1 1,-1 1-1,0-1 0,0 1 1,1-1-14,-1 1 1,0-1 0,0 1 0,0-1 0,0 1-1,0-1 1,-1 1 0,0-1 4,-4 1 1,1 0-1,0-1 1,0 1 0,-1 0-1,-2-1 1,-1 1 0,-3 0 17,14-1 0,-5 0 0,-1 1 0,0-1 0,0 0 4,0 0 0,1 1 1,-1-1-1,0 0 1,0 0 5,-1 0 0,0 0 0,0 0 0,-1-1 0,1 1-3,-3 0 1,0 0 0,0 0 0,2 0 0,2-1 7,-7 1 0,2 0 0,2-1 0,1 0 0,-1 1 0,-1-1 0,-3 1-28,6-1 1,-2 0 0,-2 1-1,2-1 1,1 0-11,1 0 0,2 0 0,1 0 0,0 0 0,-3 1 0,-4-1-3,6 0 0,-5 0 1,-1 0-1,-1 1 104,1-1 1,-2 1 0,1-1 0,-1 1-135,-3-1 1,-1 1 0,0 0 0,3-1-162,11 1 1,3-1 0,0 0 0,-4 1-230,0 0 0,-4-1 0,5 1 409,-7 1 0,5-1 0,1 0 0,-5 1 0,-9 0 0,2 0 0,-6 0 0,17 0 0,-1 0 0</inkml:trace>
  <inkml:trace contextRef="#ctx0" brushRef="#br0" timeOffset="114287">15629 8349 26899,'-33'0'157,"0"-1"0,-23 4 181,39 12 1200,-1 3-598,0 2-358,0 0-190,3 3-146,-4 12 161,8-7-78,-2 9-127,9-11-789,2 11-96,3-9-31,3 6-39,3-11-71,2-4-3429,3-1 3422,2-2-81,2-3 330,3-3 321,2-2 231,0-4 447,12-2 320,2-8 212,1 0 137,-5-7 348,-13 2 12,-2-2-112,-2 1 68,1-10-593,-4 4-190,1-8-349,-6 6-129,-1-2-308,-1 0-187,-1-2-161,0-1-96,-1 0 2624,0 0-2013,-2 0-422,2 2 84,-2 2 1,0-5-14,-1 9-30,-2-3-9,-1 10-162,-4 0-156,-1 2 99,-4 2 234,-2 0 252,-1 1 720,-3 1-592,-1 1 58,0 0 179,-1 1 156,-5-2-96,7 3-77,-7-4-161,15 3-306,-2-2-150,9 3-161,0 0-1808,4 1-418,3 5 2688,3 1 0,-1 1 1,-1-2-1</inkml:trace>
  <inkml:trace contextRef="#ctx0" brushRef="#br0" timeOffset="115222">18543 7990 16543,'1'-8'5925,"0"2"-3737,3-57-1399,-3 40-1413,1-14 0,0 1 1211,-2 21 460,0 1-336,0 0-304,0 5-255,-1 0-114,1 6-121,-1 1 655,1 1-594,4 23-17,0-6 29,3 19 25,1-10-59,-2 2 121,4 15 48,-4-10 332,2 20-327,-5-13-37,0-2-158,-3-6 4,0-10-36,0-2-45,0-1-7,0-1-3448,0 0 3465,0 0-81,0 5 136,0-4-36,0 4 88,-1-6-21,0 0-372,1 8-139,0-6-490,1 4-903,2-8-5688,2-3 7592,1-2 0,-3-5 0,0-1 1</inkml:trace>
  <inkml:trace contextRef="#ctx0" brushRef="#br0" timeOffset="116104">21340 7922 32227,'4'-6'540,"-1"3"-540,-3 4-252,-3 3 504,-1-2-252,-10 5 0,2-4 0,-14 3 0,9-5 0,-6 1 0,9-4 0,0-2 0,4-4 0,0-4 0,1-1-1218,1-4-7,-1-10 236,3 4 93,1-6 393,4 8 291,4 2 631,20-15 674,-7 16 295,25-12 70,-20 22-773,9 3-685,-7 3 0,1 2 0,1 3 0,-1 2 0,0 5 0,0 2 0,7 13-780,-7-4-256,4 11-1819,-13-4 1804,-2 4 228,-5 5 289,-4 2 317,-5 4-211,-7 2 804,-6 2 223,-8 1 261,-4 1 170,-4-1-39,-2-2-519,8-17 1,0-2 133,-12 12-119,-10 3-70,19-21-11,2-5-63,5-6-123,2-2-129,4-4-444,2-3 163,5-2-252,1-2-304,3-3-343,2-2 109,0-1 1884,2-2-1609,8-7 573,1 3 145,10-3 331,0 5 339,4 2-200,3 1-203,5 2-467,1 2-2295,3 2 1837,1 2-1508,2 1 1052,2 1-350,3 3-60,1 1-893,3 3 2385,6 4 1,-25-6 0,-1 0-1</inkml:trace>
  <inkml:trace contextRef="#ctx0" brushRef="#br0" timeOffset="116822">23978 7923 15808,'-4'-43'1051,"0"0"0,0 4 0,4 5 16,9 13-99,8-8-4625,-2 8 3876,6-5-67,-2 9 833,1 2-817,15-3-73,4 6-67,1 2 148,-3 5-159,-14 5-6,1 2 0,0 3-5,0 4-18,8 11 92,-8-2-36,5 9-24,-12-6-55,-3 3 3372,-5 0-3375,-3 2 12,-7 14 108,-6-9-27,-6 10 68,-14-4 95,5-11 69,-10 5 77,10-13-171,-1-4 227,1-2 1,0-2 261,-6-3 290,0-4-732,5-3-60,5-4-102,13-2-126,2-3-170,3-1 207,8-2-54,12 3 105,3 4-16,7 2-3,11 4 10,-9 2 137,26 8-354,-23-1 204,-5 1 1,1 1-154,19 13-185,0 1-1318,-4 1 1316,-17-6-7,-3 1-20,-4-1-11,-5 0 48,-5 0 32,-7 0 44,-11 9-120,-31 9-2725,-11 1 2900,20-20 0,-2-3-505,-21 6 160,14-9-2289,2-3-5438,5-2 7717,6-3 1,13-3 0,4-1-1</inkml:trace>
  <inkml:trace contextRef="#ctx0" brushRef="#br0" timeOffset="117412">26108 7855 17447,'-1'-9'3350,"1"1"-2499,0 8-81,-1-61-5725,1 36 5267,0-12 0,-1 1-729,1 16 849,0 2 1256,-1-2-1477,0 7-30,-1 1-57,2 6 2315,0 4-2596,0 0 3321,1 8-3136,1 2 0,1 8-11,1 3 11,0 3-6,-1 5 6,-2 2-17,0 2 6,-2 1-11,-4 16-1,0 1-5,0-4-5,2 1-46,6-18 45,0-2 28,4-7-22,-1-11 70,5 0 107,3-4-60,2 0 19,2-6-20,-1-2 1,1-2 29,10-6-33,-7 2 10,5-2 84,-8 3-96,-6 4-64,0-1 14,-5 4-11,1 1-116,-1 3 2,2 1-33,5 10-7,3 8-136,7 13-54,-4-3-180,-2 4-1368,-3 8-699,-5-8-2427,1 12 4176,-6-9 1,-3-18-1,0-1 1</inkml:trace>
  <inkml:trace contextRef="#ctx0" brushRef="#br0" timeOffset="119755">8281 10968 25690,'-3'-7'743,"2"2"-6302,1 5 5913,-9-61-314,7 45 1343,-7-45-1486,7 60 676,2 0-1251,-1 7 851,2 3-71,2 8-223,2 5 114,3 5 9,3 20-12,0 13-695,-4-20 0,-1 2 778,-2-7 1,0-1-157,-2 0 1,0 0 2320,-2 13-2281,-3-1 40,0-2 27,-3-6 43,-4 3 468,1-9-147,1-8 56,3-12 81,1-19 1581,-1-3-2137,-6-24-2989,2 3 2946,-2-18-12,6 7-870,2-5 877,3-1-2012,5-2 2229,4 0-413,4 3 424,3 3 1711,0 5-1717,0 5-14,-1 3 6,7-4-6,-6 11-31,7-3 16,-6 11 2,3 2-21,2 2-32,4 2-328,20 2 10,-7 3-17,17 4-69,6 9 517,-12 1-360,-9 4 1,-1 1 1869,5 8-2028,8 9 294,-23-6 873,-3 16-849,-13-8 49,-2 12 42,-14-12 76,-15 14 166,1-14-38,-19 16 55,14-27 466,-3 1-387,12-16 944,4-3-1076,3-4-90,1-5-83,9-45 0,6-14-3180,-1 20 3058,-2 3 1,1-6 0,1 10-69,4 14 35,4-3 17,1 4 50,0 3 80,0 6 74,-5 8-81,3 2-44,2 2-6,3 3-129,3 4-69,18 11 1906,-8-1-1993,12 10-30,-14-5 23,-1 4-13,-2 2-677,11 18 593,-20-19 1,-1 0 79,1 0 0,-1 0-1415,15 24 810,-9-17-227,-1 1-2741,1-3 2337,2-3-396,1-2-519,1-6 2448,7-2 0,-18-9 0,0-3 0</inkml:trace>
  <inkml:trace contextRef="#ctx0" brushRef="#br0" timeOffset="120778">10006 11162 16061,'11'-43'1137,"0"0"0,-1 1 0,0-7 0,0 0 0,-3 10-503,-3 0 96,-6 0 0,-3 3-423,-3 11 410,-11-10-539,3 24-59,-4 3 143,-2 4-45,-14 4-73,-5 10-154,-1 2 18,-6 18 9,13 4-1281,3 3 1310,9 3-26,14-11-20,4 2 0,2-1 19,6 0-607,2 0 590,3-2-51,4-2-28,1-1 17,2-4 5,1-2 13,2-4 33,1-3 11,2-5 29,2-3 137,18-8 14,-15-4 38,13-7 316,-22-2-302,-3-4-8,-1-1 1086,-2-2-1133,1-12-73,-5 8-104,0-7 922,-5 13-1266,-1 2 307,-1 2 6,0 2 242,0 0-141,-1 5 26,-1 3-70,0 5-28,1 3-39,-1 0 5,1 1-11,-2 3-5,1 3 55,-4 5-5,-2 13 12,1-4-12,-1 10-2476,5-7 2465,0 1-1074,2 0 1079,1-1-245,3 1 251,1-2 0,5-1-11,1-1 17,3-3 2039,3-2-2040,2-2-5,4-2 6,2-3 1360,2-4-1235,1-2 405,12-4-356,-11-4 23,5-3 17,-14-3 83,3-9-33,-8 2-25,0-7-153,-8 3-60,-4-2-62,-1-2-36,-1-3-748,-2-1 659,-1-2 20,-2 1 17,0 1-320,-1-10 379,3 12-2991,0-6 3041,3 14-675,1-2 714,2 7 430,2-2-370,3 8 296,0 1-227,3 1 3032,0 1-3039,4 2 824,0 2-910,3 2-28,1 1-44,1 3-80,2 3-44,0 4-49,2 3 6,9 13 12,-8-5 0,6 11-312,-14-7 301,-1 0-2928,-3 1 3008,0 0-840,5 10 874,-5-8-460,5 6 491,-6-12 16,3-2 16,0-2 121,11 4-160,-5-9 31,7 2-31,-6-11 0,-1-2 12,0-2-15,0-3 2718,-1-3-2677,0-4 8,-1-5-1,-1-3-11,-1-3-1840,-2-3 1856,-2-1 208,2-15-208,-5 8 7,0-9-1,-6 11 1,0 1-2119,-2-14 2124,0 9 0,-1-10-1424,-1 13 1435,0 2 0,0 0-5,0 2 176,0 2-171,0 2-5,0 2 5,0 3 1517,0 1-1528,0 2 0,0 2 2253,-1 1-2281,0 2 0,0 1 0,0-1 3392,1 4-3370,-1-3 0,0 3 6,0 0-11,0 0 4,0 0-5,0 0 0,0 0 4,0 1-28,1 2 13,-1-1-29,0 3 25,1 5 15,2 3-15,1 8 1,4 3-11,1 5 6,1 6-1207,0 4 1206,-1 4-14,-1 4-19,-1 2 20,-2 4-1,-1 3 7,-2 2 0,0 2 11,-1 0 0,2 1-96,2-17 0,1 1-475,4 0 1,0 0 371,1 0 0,1-2-75,1-4 0,1-4-494,5 8-4847,8 1 2237,-8-15 3291,4 0 1,-15-17 0,-1-3-1</inkml:trace>
  <inkml:trace contextRef="#ctx0" brushRef="#br0" timeOffset="121347">11581 10826 17406,'1'-6'7797,"0"1"-6912,-1 5-723,-17-61 107,-15 45-264,16-14 1,-1 3 11,-34 39-11,25 1-1,-8 8 7,9-3-12,2 3-6,-9 13 12,8-6 10,-11 22-32,17-20 4,-1 7 1,9-13-11,5-1 11,1-2 5,3-1-16,3-3 22,4 0 16,4-3-4,4-1 4,4-2 7,18 0-6,-4-5-279,13-2 278,-9-3-3285,1-2 3280,-2 0 0,0-3 17,-3-3-6,0-2 1,-2-1-1,-2-1 1,0-1 5,-3-1 5,1-2-5,-3-2-406,2 0 406,-3-2-1953,0-1 1959,-2-1 78,4-9-28,-8 7-348,5-15 420,-13 17 18,-2-4 0,-4 10 77,-2 1-106,-2 1-5,0 0-11,-4 0-17,0 1-77,0 1-35,0 1 0,-1 1 0,2 1 0,0 1 0,0-1 1912,2 3-1912,-1 1 0,3 2 0,1 1 2859,4 8-2859,3 0-2073,24 27 2073,-10-12 0,3 5 0,1 1 290,1 3-290,11 12-535,-9-12 535,2 0 0,2 2 0,0 0 0,0 1-7,-1 1-329,-4 1-100,-6 2-169,-9 3-370,-6 1-1109,-14 1-7583,-3-4 9667,-7-6 0,8-16 0,3-7 0</inkml:trace>
  <inkml:trace contextRef="#ctx0" brushRef="#br0" timeOffset="123533">13294 10361 25308,'0'-4'3861,"0"1"-3239,0 3-146,-12-30-1501,6 21-45,-11-22 438,0 31 1097,0 0-542,-24 6 613,9-1-1051,-16 5 754,11-2 847,-3-1-2752,-10 2 2863,15-3-936,-4 0-110,21-4-164,6-1-67,4-1-148,5 1 667,1-1-733,2 1 3063,0 1-3335,0 3 70,0 2 51,1 4-141,0 3 168,1 3-248,-1 3 308,-1 4 396,0 2 13,0 2 35,-3 1 62,0 3 169,-3 1 19,0 3-2187,-2 2 2169,1 3-1302,-2 1 1273,0 3-571,1 0 433,2 0-62,0-2-98,3-1-237,2-2 161,5 13-191,1-15-18,10 20-1042,-3-29 720,6 5 1021,5-8-1087,-3-8 184,9 3 141,-5-11 443,19-3 276,-6-4-137,17-6 629,-10-4 184,2-6 69,1-3-260,3-2-509,0-2-1094,2-3-7170,-5 2 8071,-7 2 0,-19 10 0,-9 4 0</inkml:trace>
  <inkml:trace contextRef="#ctx0" brushRef="#br0" timeOffset="124444">14020 10828 24435,'-2'-45'604,"0"-1"1,0 4-1,0 7-320,-2 13-102,0 0 127,1 3-4284,1 2 4265,1 1 577,0 4-893,1 1 236,0 5-48,0 2 5,0 2-301,0 1 204,-1 5 3825,1 2-3484,1 6 283,4 18-683,-1-4-20,2 14-119,-2 9 237,-1-9-129,-1 12-531,-1-17 235,0-2 132,0-2 167,0-5 27,0-3 79,-1-5-27,1-2-53,-1-4 27,1-4 77,-1-2 304,1-3-46,-1-10-239,0-2-26,0-24-83,-1 5 27,0-15-18,0 8 0,0-2 31,0-10 10,1 3 0,0 0-1525,0 7 1454,0-9 104,0 20 12,0 4 29,0 3-26,0 4-2879,0 3 2853,0 2-35,0 3 24,-1 2 863,1 3-909,-1 0-440,1 9 728,0 1-123,3 7 3259,1 2-3487,3 18 0,0 5 64,-2 0-194,1 2 1,-1 1-276,-4 10 660,-2-12-745,0 12-1,1-19-863,3 7-83,4-13-1889,7 3 3238,6-17 0,-8-7 1,0-2-1</inkml:trace>
  <inkml:trace contextRef="#ctx0" brushRef="#br0" timeOffset="124977">14575 10328 32767,'26'-46'0,"0"0"0,1 2 0,3 8 0,21 14 0,0 1 0,-17 9 0,-1 2 0,-4 1 0,3 0 0,-10 4 0,4 0 0,-14 3 0,-1 2 0,-6 0 0,-1 0 0,0 0 0,-2 2 0,1 1-728,-1 2-314,1-1-6,-1 2 270,1 5 26,1-2-27,1 5 273,0-3 371,0 2 264,3 1-203,0 3 123,8 11-234,4 8-525,1 1 563,0 4-56,4 6 125,-6-9-43,6 14 131,-8-15-37,-1 0 96,-1-1-30,-2 0 18,-2-1-70,-6 0 1,-2 1 292,-4 11-689,-1-10 0,-2 0 865,-12 4 264,-4-3-661,-5 0 285,4-12 1,-2-1 432,-13 11-455,3-7 0,0-1 261,-6 1-118,-11 4-2708,17-15 2104,2-5-2544,-6-1-3024,11-7 5714,-7-2 0,23-4 0,1-1 0</inkml:trace>
  <inkml:trace contextRef="#ctx0" brushRef="#br0" timeOffset="125343">16120 10419 28110,'-41'1'1386,"0"0"1,2 0 0,12-2-1161,23 0-751,2-1-532,4 1 1848,6-4-173,3 2-335,10-4-122,17-1-161,-3 1-668,15-1 986,-12 2 32,1 2-486,-1 0-438,0 2-363,17 1-2903,-14 1 2961,14 2-84,-18 2-598,-1 2 138,-3 1-131,-4 1-145,-6 1-117,-5 2-640,-6 1-1341,-6 5-2425,-6-2 6183,-2 1 0,0-9 0,-1-1 0</inkml:trace>
  <inkml:trace contextRef="#ctx0" brushRef="#br0" timeOffset="125516">16060 10763 20919,'-47'25'2418,"0"1"0,1-4 1,18-6-1404,29-13-1588,5-4 588,9-3-9,7-4-32,10-3-9,8-3-2990,7-2 2779,5-1-44,5-2 446,2 1-299,-14 5 1,0 0-189,-10 3 0,1 0 48,10-2 0,0 0-215,-13 4 1,-1 1-1296,28-4-3748,-2 0 4938,1 2 1,-28 5 0,-3-1 0</inkml:trace>
  <inkml:trace contextRef="#ctx0" brushRef="#br0" timeOffset="131127">17754 7295 23275,'-49'4'1575,"-1"0"1,0 0 0,21-1-1224,33-3 187,42-10 0,15-4-169,0 2-1138,-14 2 0,6-2 1,-4 3 795,-9 2 0,-2 2-61,3-1 1,3 0 58,-2 0 1,2 1 0,2-1-38,2 0 0,0 0 0,3 0 12,9-2 1,2-1-1,1 1-59,-4 0 1,1 0 0,-2 0-422,-3 0 1,-1 1 0,-2-1 416,-4 2 1,-2-1 0,-1 1-13,11-2 1,-4 1-851,-16 3 1,-4 0 843,9-1-1191,-28 3 1155,-7 2 552,-7 0-790,-8 0 925,-9 0-877,-30 4 275,3 0 16,12 0 0,-3 1 19,-24 2 16,10-1 0,-4 1-266,-8 1 0,-1 0 329,20-3 0,0 1 0,-1-1-191,1 1 0,0 0 0,-1 0 219,-1 0 0,-2 0 0,3 0-31,-8 2 0,-1-1-244,9-1 1,-2 1-1,0 0 302,-16 3 1,0 0 14,3 1 1,2 0-72,0 0 0,4 0-3,9-2 0,5 0 58,-4 1-5,9-3 1048,8 0-1004,6-2 2206,8-1-2162,3-2 689,6 0-704,3-2-1990,6 0 1700,18-4 88,3-1-54,17-5 21,1 1-481,7-3 500,9 0-102,-27 6 1,0-1 243,3 0 1,1 1-283,1-1 0,2 0 94,19-2 0,3-1 603,-16 4 1,1-1-637,15-2 1,-1 1-18,-19 3 0,-1 0-132,16-2 0,0 0 34,-14 3 1,-1-1-811,13 0 0,-2 0 488,-18 3 0,0 0-2906,9 0 1,0 2 3041,12-2 1,-3 2-1,-40 0 1</inkml:trace>
  <inkml:trace contextRef="#ctx0" brushRef="#br0" timeOffset="132047">18005 10464 23459,'-2'-5'-2704,"0"1"3539,2 4 1271,20-62-4776,-8 41 3016,2-14 1,3 2 1196,15 21-483,-5 3 214,11-1 424,2 4-207,1 4-1445,-1 0 358,-6 5-402,-14 0-179,0 5-978,5 7-82,-7-1-47,3 6 1774,-7 4-2050,-7-4 296,-1 16 478,-9-13 803,-31 27 651,13-28 492,-23 13 569,15-19 701,2-5 372,-4-1-1105,10-8-1697,8-5 0,7-1 0,3-1 0,5 3 0,1-1 0,3 1 0,2-1 0,4-1 0,14 0 0,-2 2-1256,11 1 2512,-4 1-1256,2 1-416,2 3-266,2 2-203,17 7 83,-13-3 138,11 5-148,-10 2-59,-13-2 3345,2 5-3494,-13 2-134,-10 4 112,-7-1-2792,-22 5 3771,-3-12-1960,-14 3 2667,4-8-2,-3-1 17,-4-2 410,-20-2-355,0-3-948,27-5 0,1-3 153,-16-11 1,25 5 0,13-3 0</inkml:trace>
  <inkml:trace contextRef="#ctx0" brushRef="#br0" timeOffset="132390">18874 10228 24210,'0'-10'616,"0"2"-800,0 8 2741,0 0-2125,62-49 244,-35 36-366,11-13 0,1 4 226,0 25-1082,-9 4 813,6 5-96,-12 3-840,-2 4 20,8 14-466,-8-3-213,6 11-3229,-11-8 3638,-3 2-296,1 21 536,-6 3 368,-2 1 108,-5-7-244,-5-4 403,0-14-29,-3 9-57,2-18-1262,-2 8 132,1-11-1316,-1 5 2667,1-12 1,2-7-1,0-2 1</inkml:trace>
  <inkml:trace contextRef="#ctx0" brushRef="#br0" timeOffset="132587">19018 10609 27119,'30'-32'-443,"1"-1"0,11 0 0,2 8 276,14 13-1350,-5 3 0,3 1-1842,-8 2 1,0 2 2758,4-1 0,-2 1 0,13 0 1,-30 3-1</inkml:trace>
  <inkml:trace contextRef="#ctx0" brushRef="#br0" timeOffset="132904">17558 11383 21776,'48'-11'1000,"0"0"1,0 0 0,-1 0-1,-1 0 1,-5 1-672,-3-1 1,1-1-2054,2 0 0,5 0 1,-1 0 1795,9-3 0,1 1-60,-5 1 0,3 0 0,-3 1-182,9-1 1,-3 0 127,4 1 1,1-1-129,0 1 0,1 1 104,-22 3 0,1 1 1,3 0-142,14-1 1,4-1-1,0 1-351,0 0 1,1 2 0,-1 0 288,-1 0 0,0 0 1,-1 1-128,-6 1 0,-1 2 1,-5 0-554,-1 1 1,-1 1 908,16 2 0,-4 1 0,-3-2 0,-20 2 0,0 0 0</inkml:trace>
  <inkml:trace contextRef="#ctx0" brushRef="#br0" timeOffset="133190">18056 11513 18122,'-51'9'168,"0"-1"0,0 0 1,0 1-1,-8 0 1,2-1-1,16 0 490,18-1 536,17-4 128,3-2-271,4 0-224,16-5-194,14-4 1,5-2-597,-6 3 0,3-1-435,18-5 1,2-1 488,-13 5 0,0 1-62,5-2 0,1 1-47,3 0 1,1 0-1530,3-1 1,2 0 1751,1 1 0,0-1-1127,2 0 1,0 0 913,1 0 0,0 0-2,0-1 0,0 1-422,0 0 1,-1 1 353,-1-1 1,0 1-330,-3-1 0,0 1 329,-3 0 1,-2 1 2,-2-1 0,-2 1 176,-5 1 1,1-1-12,8 0 0,-2 0 260,-14 3 1,-2-1-220,7 0 0,-3 1 1333,2 1-1372,-7 3-184,-6 0-228,-5 1 78,-6 2-9589,-2 4 9459,-6-2 1,-1 2 0,-3-4 0</inkml:trace>
  <inkml:trace contextRef="#ctx0" brushRef="#br0" timeOffset="135344">12038 13470 16041,'0'-7'2609,"-4"-25"1,-1-3-2197,2 15-225,-2-15 0,0 3 138,3 23-72,-1 2-88,2 3-91,-1 2-290,2 1 282,3 16-50,0-2 5,2 16 0,0-4-10,-1 5 4,-1 2-21,-1 18-1,-2-11 6,-3 12 28,-5 0-320,-1-14 314,-4 9 12,4-18 11,0-5 28,1-4 55,1-4 91,0-5 61,2-4-6,2-4 265,0-1-399,-1-6-45,0-3-5,-2-7-1,1-6 23,1-6-1257,1-5 1207,2-5-12,3-3-16,2-3-1,4-1-5,3 0 6,2 1 5,2 2 0,2 2-5,2 4-6,2 2-6,0 4 1,11-7-244,4 7 226,0 2-10,-1 9-1,-10 10 12,1 2-6,0 2 5,1 3-10,0 2-1,0 3-2911,0 4 2894,0 4 12,1 4 0,0 2-11,-1 3-18,9 14 12,-11-6-280,4 11 297,-14-10 5,-4 0 6,-4 0-17,-3-1 12,-2-2 5,-2-2 159,-2-4-137,0-4 17,-2-3 2875,0-6-2786,2-2 47,0-4-13,1-1 1643,-1-3-1738,0-5 23,-4-13-51,1 1-5,-1-11-1,4 6-5,0-3-5,3 1 5,3 0-6,1 2-11,5 2 1,2 2-12,3 1-6,1 1 0,3 1-5,1 3 0,1 3-17,11 0 6,-7 5-12,7 1 6,-10 6-6,1 4 1,-1 3-23,3 4-112,11 11 39,-7-2-22,9 8-79,-12-6-67,0 0-62,-1 1-100,0 0-84,0 0-118,0-1-124,0-2-105,-2-2-90,0-2-67,-1-3-57,-1-2-10,-1-2 94,0-3 241,-2-3 292,1-2 308,7-8 302,-7-2 107,6-7 134,-9-2-3291,-1-4 3470,0-2-1411,-1-3 1445,-1-2-1762,-1-1 1807,0-1 677,4-14-649,-6 11-40,1-9-38,-6 17-28,-2 2 184,-2 2-313,0 5 965,-4 1-859,-14 0 2031,-8 7-2518,-7 3-6,-1 12 5,6 4-44,1 5 39,-10 13-28,11-6-152,-3 11 147,14-8 2857,4 1-2857,4 0 5,3 0 0,2-1 0,3-2-6,2-2-11,4-2 6,3-3 11,2-3-5,2-1 16,2-4 11,1-1 62,10-4-11,-7-3 33,7-4 17,-10-3 12,0-6 5,0-2 112,5-12-135,-6 4 2,2-9 4,-9 8 11,-2 0 141,2-7-135,-3 9 11,1-5 0,-4 14 6,-2 2 200,0 4-273,-2 3-118,0 1 23,-3 9 22,0 1-11,-3 8 6,1-2-6,-1 12 5,3-6-5,-1 7-11,4-8 0,0 0-12,4-2 18,2 0-6,11 4-23,6-2 28,3-2 1,4-4 5,-7-8 28,19-1-11,-17-5 16,13-2-5,-22-5 11,-2-2 23,2-9-6,-3-8-34,-1-3 6,-4-4-5,-5 7-6,-1-2 11,2-3 0,1-1-23,1-2 34,7-24-11,0 36-11,-4 8 6,10-6-23,-11 13-23,8 0 12,-9 7 5,3 3-10,-1 2 21,2 3-10,2 4 10,8 11-5,-3-2 6,5 10-3404,-5-6 3404,-2 3-972,8 15 921,-6-10-670,6 11 592,-6-16-348,8 11-1024,9 2 610,-6-8 2281,3-6-3127,-17-19-1254,-1-4 2985,0-3 0,-6 0 0,-1-1 0</inkml:trace>
  <inkml:trace contextRef="#ctx0" brushRef="#br0" timeOffset="136120">14547 12949 13441,'-1'-46'3276,"0"1"1,1 7 0,-1 6-1273,-8 10-7193,5 11 5587,-1 3 1319,2 2-1499,0 3 832,1 2-1089,1 0-68,0 12 102,1 0 2271,4 26-2260,0-7-391,3 16 346,-3 14-84,-3-16 0,-1 1 39,0-7 0,-1-1-313,0 7 0,-2-3 111,-1 2-67,2-2-106,0-2-118,3-1-95,3-4-62,3-4-44,5-3-707,15-2 746,-5-10 0,11-4 1014,-7-11-1524,14-17-211,-8-1 1292,11-15 157,-14 0-2144,-2-4 2390,-2-3 487,-6 2 1,-1-1-764,4-9 441,-6 12 1,-2 1 439,-3 4-34,-3 3-66,-3 3 380,-3-5-341,-1 6-477,-2 1-39,-1 9 1072,-1 7-1199,0 5 2899,0-1-2996,0 3-33,-2 0 1335,-2 3-1346,-4 3 10,-5 5 1,-4 4 0,-5 4-1,-4 4 1,-4 3 5,-3 2-263,0 0 252,-12 12-3310,15-10 3293,-5 8-17,18-3 12,11-11 11,1 6 0,10-11 16,11 3-10,1-6-1,10 1 6,10-6-11,9-2 0,19-2-2082,-10-3 2093,-1-3-34,2-4 2133,4-6-2111,-21 2 1,0-1-1,0-4 1,-2 0 22,19-10 0,-17 0 1,-3-2 0,1-3-374,-8 6 0,-2 0 418,-2-2 28,-4 2 39,-3 1 50,-4 3 29,-4 1 16,-3 2-16,-3 0-17,-1 1-23,-3 1 2944,-2-2-2669,-13-12-303,8 10 17,-8-9 140,11 15-184,1 2 1157,1 2-1185,2 0-18,2 4-33,0-1-151,1 2 112,6 8 22,1 1 6,8 8-23,15 14 6,-3-5-11,14 11 34,7 2-3427,-8-9 3401,-14-11 1,0 0-26,13 6-702,-2 1 651,-2-2-10,-5 2-175,-1 9-88,-13 3-264,-18 11 140,-12-12-157,-17-3-264,0-12-1000,-4-3-1095,-3-3-6020,4-3 9710,4-4 1,15-4 0,6-3 0</inkml:trace>
  <inkml:trace contextRef="#ctx0" brushRef="#br0" timeOffset="136845">16579 12699 18317,'-31'-18'17,"0"-1"0,-19-8 1747,12 31-1747,8 2-6,-14 1 12,12-1-7,-9 0 18,18-3 1280,4-1-1297,5 0 764,3-1-792,5-1 2216,2 1-2233,4-1 658,0 3-613,0 0 5,1 5 1,1 3 10,1 1 7,1 6-1,0 3 28,0 17-22,-1-4-1189,0 14 1166,-2-8 6,-1 2-17,0 2 1,0 2 4,0 0-10,-1-1-12,-1 1 12,1-3-17,0 0 0,4-3-3008,1-3 2985,4-3-27,4-3-385,0-4 312,4-2-29,0-3-16,3-2-28,1-3-56,2-4-482,14-3 202,-5-4 372,11-5-602,-9-7-151,1-4-387,1-4-4951,17-16-1159,-17 8 7478,9-7 0,-31 19 1,-4 4-1</inkml:trace>
  <inkml:trace contextRef="#ctx0" brushRef="#br0" timeOffset="137287">16984 12925 16964,'-1'-4'4323,"0"1"1144,1 3-5467,-9-48-11,6 37 6,-8-34 33,6 59-3381,-5 16 3364,0 3-5,-3 10-1876,-1 8 1870,4-11-619,0 11 619,6-18-11,2-1-12,2-3 1,11 8 22,-1-12-6,11 4-5,-3-15 22,3-3 1641,12-4-1624,-7-4 28,19-8-6,-18-3 0,7-8 838,-10-1-832,0-2-11,-1-3 95,9-11-67,-10 8 16,7-7-180,-12 11 203,-1 4 6,-3 1-12,-3 4 3255,-1 3-3282,-4 3-29,-1 2-5,-3 3-79,0 0 12,-1 7 318,0 0-296,0 9-28,2-1 11,4 27 17,-1-13-39,3 18-96,2-5-156,5 5-237,1 1 147,5-3-151,-4-15-224,3 0-297,0-3-2745,12 6-1988,-7-13 5786,10 2 0,-22-15 0,0-2 0</inkml:trace>
  <inkml:trace contextRef="#ctx0" brushRef="#br0" timeOffset="137655">17866 12870 16426,'-3'-7'7489,"1"1"-7064,2 6-145,0 0-89,-9-62-79,9 44-1449,-4-18 0,3 5 1387,10 26 601,7-3-640,0 2 6,8-1-6,-2 2 0,2 1-5,4-1 0,1 0 33,15 1-34,3 0-33,10 3-1208,-13 3 1236,-8 2 1039,-14 4-1034,-2 0-20,-1 2 21,-1 1-6,-2 2 11,7 8 1422,-7-4-1411,10 15-22,-12-13 935,4 8-929,-7-5 10,-2 2 9,0 2-47,-1 32 28,-4-19-18,-2 23 12,-7-26 6,-3 0-12,-13 20-10,2-13-1694,5-13 0,0-1 1659,-11 11-38,2-1-2314,-2-3 2229,2-2-1036,2-2 807,0-2-1392,4-2 932,0-2-436,1-1-656,0-2-1104,1-1-5124,0-4 8403,1-4 0,7-6 1,3-5-1</inkml:trace>
  <inkml:trace contextRef="#ctx0" brushRef="#br0" timeOffset="138029">19190 12986 23013,'0'-34'-168,"0"1"0,9-21-39,30 47-5711,4 1 5620,2 2-71,3 2 1079,-1 1-1354,0 1 628,-1 1-1430,-2 2-5303,17 6 1159,-20 0 5590,6 2 0,-32-6 0,-7-3 0</inkml:trace>
  <inkml:trace contextRef="#ctx0" brushRef="#br0" timeOffset="138199">19362 13309 26553,'-9'-13'-465,"9"0"107,31 0-209,6 0-345,3 0-6205,5 1 4109,3 0 3008,6-2 0,-26 8 0,-1-1 0</inkml:trace>
  <inkml:trace contextRef="#ctx0" brushRef="#br0" timeOffset="138945">20644 12727 22689,'-11'-41'294,"0"1"1,0 3 0,6 6 124,15 12-402,12-3-4091,5 1 4074,9 0-11,-5 9 875,2 3-864,0 1 87,-1 3-92,10 1-51,-3 4 22,-3 2-387,-6 5 387,-13 2 3032,-2 4-3049,0 1 1,-4 4-17,3 11 39,-7-5 5,-1 11-5,-4-9 42,-10 8 0,-3 2 9,-2 2-398,-1-2 0,-1-3 437,-5-10 10,1-2 40,0-4 17,-1-4 39,3-2 11,-1-5 526,2-2-514,2-2 138,2-5-14,-1-6-187,6-1-21,-1-7 838,6 4-889,2-2-11,4-1-11,3 1-23,4 0 11,5 1-11,2 2 1,2 1-12,1 4 5,1 0-10,9 4-18,-1 8 18,-1 3-1,-3 9 40,-9 0-34,1 5-6,-2 2-343,1 3 327,-1 1-1,0 1-3266,-2 0 3261,-4-1-6,-4-2 12,-4 1-141,-27 20 79,4-16-270,-23 14 237,10-23-169,-20 4-185,-2-5 182,22-11 1,1-2-81,-14 1-202,14-10-2656,16-12-1993,9-2-4611,3-6 9694,8 7 1,-2 6-1,2 3 1</inkml:trace>
  <inkml:trace contextRef="#ctx0" brushRef="#br0" timeOffset="139301">21646 12601 24872,'-48'14'134,"1"0"1,4-2-1,9 3-134,21 6-1007,3 1 1007,4 1 336,2 11-342,4-9 12,6 7-1,4-11-16,14 7 5,-1-9-1681,10 5 1670,-5-11-2597,24 0 2647,-19-7 7,15-3 273,-27-9-285,0-5 12,-2-4-160,0-4 165,-3-3 5,-1-2 0,-3-2 12,-3 0 0,-3 0-1,-2 1-10,-3 0 10,-17-14-89,4 16-73,-16-9-128,3 20-265,-4 4-670,-3 2-2695,-3 4-5378,2 1 9552,4 1 1,14 0 0,7 1 0</inkml:trace>
  <inkml:trace contextRef="#ctx0" brushRef="#br0" timeOffset="141961">11421 15372 16594,'7'-41'2291,"0"1"0,-1 2 0,-2 11-2023,-4 23-133,0 3-163,1 0-11,1 1 5,2 3 40,1 3 38,14 23-32,-5-6-1,8 19-11,-10-14 17,1 19-6,-5-10-2829,0 15 2818,-6-15 0,-3 14-1028,-2-15 994,-1 7 12,-1-23 27,1-5 102,1-6 133,1-5 253,2-3-286,-3-15 2254,0-15-2445,-1-8 7,0-13-1617,3 5 1622,1-2-23,1-4-169,3 0 192,1 1-327,4 1 349,1 5-10,2 2-1,0 5-22,1 5 11,-1 3 0,7-4-23,-5 12-10,7-3-1,-7 13 0,3 1 23,1 3 2774,1 2-2808,2 3 6,0 1-28,1 3 28,0 3-1,0 3 246,0 5-239,0 3 5,5 14-2923,-9-4 2906,2 11 0,-12-8 6,-3 2 17,-2 1-1,-6 14-10,-2-11 10,-3 10 1,-2-18-6,3-4 11,0-4 0,1-6 3476,2-3-2999,2-7-348,1-6-84,1-7-56,0-6 11,1-5 6,4-22-17,2 8-225,4-15 230,0 17 12,3 1 11,0 2-17,2 4-22,1 3 0,1 3-3327,2 3 3310,-2 4-716,2 2 688,-2 4-50,8 5 55,-5 4 12,7 6-11,-8 6-12,1 4-5,1 5-18,0 5-16,-2 2-45,-1 3 23,-2 1-45,-2 3-28,-2 0-39,0 0-45,-1-1-6,1-2-313,8 8 313,-4-12 12,9 4 2756,4-13-2696,-4-10-178,22-3 202,-17-12 33,12-5 28,-11-6-11,14-14 124,-10 5 32,10-10 96,-3-4-1382,-13 8 1399,8-9-2450,-18 11 2545,-3 2 96,-5 1-6,-3 2 11,-5 2 274,-2-5-353,-6 6 1755,-8-10-1839,0 13-16,-8-4-6,4 10-17,0 0 3305,0 3-3361,0 2 179,-5 2-235,6 4-16,-6 5 5,-2 13 5,4 2-16,-8 11-6,8-4-11,0 3-2004,0 2 2037,2 1-21,-1 14-2731,8-13 2736,0 9-1707,9-18 1707,2-2-282,4-3 276,4-2 862,11 0-823,-1-8 6,6 0 2203,-4-9-2052,10-11-89,-6-1 3040,17-21-2917,-11-4-2623,3-14 2533,-11 7 219,-6-8-146,-11 24 168,-2-12-73,-2 17-173,-4 3-29,0 8-21,0 8-29,-2 0 3319,3 2-3419,-1 1 16,1 0-11,-1 4 22,0 2 34,-2 6-11,1 3 0,-2 5 22,1 3-11,0 14 0,2-8-11,0 9-34,5-5 51,1-8-40,9 10 17,-1-18 6,6 4 5,-3-11 12,2-1-6,0-4 0,-1-1 17,0-3 0,-2-2 44,4-6-33,-4-1 39,9-13 6,-7-3-34,0-2-16,-4-1 55,-5-5-44,0-3 16,5-21-27,-4 18-12,8-13-6,-6 28-5,4-5-11,3 5-6,0 5 1,-1 3-1,-2 7 6,-6 6-12,1 1 29,1 3-6,0 3-11,4 3 22,0 4-11,2 3 5,1 3-10,0 1-46,13 19 57,-4-5-12,11 13 1,-15-19 27,4 1-27,-12-12-7,5 2 1,-8-5 11,5 2 0,-4-3 0,2 1-45,-5-6 40,-1-1-12,1 0 28,-1-4 6,3-3 11,-2-3-22,2-6-6,4-10-3398,-2 0 3404,5-8-1166,-4 5 1160,-1 1-464,1-1 503,3-4-5,-5 8-18,2-3 2614,-7 10-2596,-2 2-1,-1 0 1657,-1-4-1651,-2 4 842,0-4-853,-1 4-5,0-2-23,-1 0 11,-1-4 11,-1 0-16,-1-4 16,-2-11-22,2 6 12,0-8-7,3 11 1,0 2-29,1 2 35,0 3 4,0 1 7,1 2 50,0-2-12,1 2-10,-1 0-7,0 3-10,-1 1-6,0 1 17,0-2-6,0 1 0,-1-3-11,0 0-17,-1-2 12,0 0 22,1-3-45,0 2 11,0 4-6,0 4 40,1 5-179,0 0 106,0 4-6,0 9 45,0 3 1,1 11-12,1 0 16,1 5-32,-1 5 16,-1 2-625,-1-6 1,-1 1 630,-1 17-15,1-15 1,-2-1-9,-1 13-11,-1-1 17,1-1-6,1-3 6,2 10 5,2-15 6,2 8-2978,2-19 2967,2-2-6,4 7 11,1-1 6,1 4-5,-3-11 5,-4-6 0,-3-10-6,-2-3 6,0-1 885,-1-2-756,1 0 3258,0-6-3371,-2 1-4,0-2-7,0 2 1,0 2-34,0 1-129,1 0-67,-1-1-207,1 1-1524,0-2-140,0 1-5102,0-2-2045,1 0 9242,0 0 0,1 2 0,-1 0 0</inkml:trace>
  <inkml:trace contextRef="#ctx0" brushRef="#br0" timeOffset="142655">14122 14992 26284,'-16'-20'6,"2"5"10,6 21-4,-2 3-4253,-5 2 4247,-1 1 0,-16 12 804,6-5-799,-22 16-22,21-15-1198,-6 6 1209,16-10-28,0 3 23,8-5 5,1 3 0,5-7 2769,2 0-2792,1 6 108,0-5-79,2 6-6,2-6 28,1 1 1779,2-1-1768,7 4 11,0-4 29,20 4-46,-8-8-395,13 0 384,-6-6-5,17 0-17,-10-3 11,12-1 6,-16-3-11,-1 0-621,-1-1 621,-2-1 22,-2 0-382,-3-2 432,-1 0-33,-3-2-12,0-2 1,-3-2 5,0-2 12,-3-2 10,0-1 370,-3-1-252,1-11-73,-8 7-5,0-8 106,-5 2-100,-2 8-12,-3-6 0,0 10 12,-3 2 5,1 3 579,-1 2-568,3 3 34,-2 2-107,3 3 389,-1 2-415,3 2-165,-1 1 96,3 6 50,1 0-10,8 14 10,-1-2 1,7 7 22,-3-3-28,1 1 6,-1 2-18,1 1 7,-1 0-1,-1 1-27,0 11-40,-5 2 22,-2 0-10,-8-4-118,-11-1 72,1-9-5,-8 5-5,8-11-23,0-2 0,2-1-17,3-3-230,1 1-212,4-5 118,0-2-203,3-5-615,2-5-2051,2-2-5813,3-2 8315,0-1 0,-4 3 0,-1 1 0</inkml:trace>
  <inkml:trace contextRef="#ctx0" brushRef="#br0" timeOffset="143162">15279 14841 21713,'1'-3'3277,"0"0"-1406,-1 3-1810,16-44-10,-12 32-23,11-32-11,-18 44-29,-1 0-16,-6 0 12,-5 0-7,-7 2-5,-6 2 6,-6 2 22,-4 1 0,-1 0 11,2-1-11,3 0 0,5-1-28,6-1-17,6 0-50,1 2 78,7-2 6,-1 1-23,1 5 29,3-4-1,-3 6 17,4-4-11,1 2 12,0 0-7,0 2 6,2 0-5,0 3 0,2 1-3393,-1 2 3415,1 2-480,2 2 463,1 1-6,4 1-33,6 13 34,-2-7-6,4 9 6,-4-11-1,-1 1-10,-2 0 5,-2 3 0,-1 0-55,-3 1 60,0-2 1,-2 0-6,1-3 0,-1-2-6,2-3 1,0-3 5,2-1-6,1-5-11,1-1-5,2-4-23,3-2 2970,15-4-3166,-2-3-145,14-5-276,-3-5-234,5-2-471,2-3-918,4-1-2863,0-2-3404,-4 3 8552,-6 1 0,-18 7 0,-7 3 0</inkml:trace>
  <inkml:trace contextRef="#ctx0" brushRef="#br0" timeOffset="143538">15804 15061 18039,'0'-4'6424,"0"0"-3853,0 4-2509,-40-50 0,22 39-20,-13-13 0,0 6-20,6 26 0,-7 7 1,3 8-12,1 17-33,5-6-6,7 10-17,12-9 22,6 0 1,3 0-28,9 1 27,-1-18 6,7 3 1,-4-10 10,3-2 6,1-3 11,1-3 0,1-2 1,-1-4-1,0-2 6,7-14-12,-9 2 18,9-19 10,-16 11 1,2-11-1,-8 8-5,-2-3 6,-2-15-6,-1 11 6,-4-8-23,-1 19 6,-4 4-17,-3 4-23,-14 2-27,2 8-45,-13 1-96,5 8-772,-15 5 100,13 2-291,-5 4-3461,22 1 3767,9-3 0,4-1 0,5-6 0</inkml:trace>
  <inkml:trace contextRef="#ctx0" brushRef="#br0" timeOffset="143961">16074 14725 18686,'16'-43'5,"-1"0"1,2 3 0,4 7 2104,36 8-2104,-15 8-6,12-3 11,-27 9-11,-1 0-6,0 1 1,-2 0 10,1 1 1469,4 0-1474,-1 3 0,-3 1 0,-6 4 910,-7 4-910,-1 2 3221,6 12-3215,-4-1-6,5 10 5,0 12 1,-3-6 482,3 13-488,-5-11 5,-1 1 1,1 2-6,-2 1 5,-1 0-5,-1 3-2888,-3 0 2876,-2 3-44,-1 18-2412,-5-13 2406,-2 13-145,-13-4-46,0-13 147,-10 11 33,-1-20-11,-5-2-45,-4-2-22,-4-3-113,12-10 1,0-1-213,-13 9-331,-8 6-682,23-13-377,7-2 1866,2-1 0,10-8 0,1-1 0</inkml:trace>
  <inkml:trace contextRef="#ctx0" brushRef="#br0" timeOffset="144295">17380 14833 21147,'-10'2'2460,"2"0"-2012,8-2 380,0 0-1046,43-64-812,-5 42-531,1-13 1,5 3 1560,-3 26 0,-2 7 0,7-2 0,-2 2 0</inkml:trace>
  <inkml:trace contextRef="#ctx0" brushRef="#br0" timeOffset="144461">17414 15262 19588,'37'-25'-1527,"0"1"1,-1-1 0,15-9 0,-3 7 1526,8 13 0,-27 7 0,-1 1 0</inkml:trace>
  <inkml:trace contextRef="#ctx0" brushRef="#br0" timeOffset="145846">18900 14716 19736,'-18'-43'528,"0"0"0,2 3 1,4 5-193,9 11-134,2-1-74,3 1-53,3 0-18,13-9-29,12 3-17,3 0-3373,7 8 3362,-7 9 39,19 1-493,-17 8 0,0 1 454,23 0-17,2 8-11,-34 5 0,-3 4-6,-3 2-5,-2 4 0,-4 3-57,0 14 68,-8-6 2565,-1 10-2548,-10-10 11,-4 1 1312,-14 15-1206,-8 1-27,-2-2 28,-1-9 223,-1-11 169,-2-7 100,-8-4-308,13-8-45,7-9-66,14-3-80,3-4-66,5-1-34,3-2 17,10-9 0,2 4 11,11-5 5,0 6-22,3 2 17,15-2-50,-9 7 28,10 0-1,-13 7-5,0 1-17,12 8 12,-10 0 441,10 6-503,-4 10 5,-9-5-394,5 8 383,-15-6-33,-4 2 5,-6 1-3315,-7 15 3349,-6-8-2173,-9 11 2184,-6-12-874,-21 10 846,8-11-323,-15 5 206,15-15 1569,1-3-2707,-5-4-8492,3-13 8733,8 0 1,9-6 0,15 5-1</inkml:trace>
  <inkml:trace contextRef="#ctx0" brushRef="#br0" timeOffset="146361">19984 14332 16174,'3'-3'6917,"-1"1"-6233,-2 2-651,-4 10 1,-2 4-6,-4 13-23,-1 3 7,1 3 4,0 1-1964,3 1 1965,0 1 0,4 0-17,3 13 5,9 1-22,11 6-237,4-18 237,8-9 6,13-10 2,-9-11 1,2-2 8,23 5 594,-24-8 0,-2-1-594,-2-4 17,-4-2 28,-5-2 16,-5-3 12,-4 1 11,-6-2 264,-4 0-292,-3 0-40,-10-10-38,-14-8-2445,-3 0 2472,-13-3 6,6 10 442,-5-2-431,-2 1 6,-2 1 22,12 7 1,-1 1-272,-14-6 324,9 3 1,1 0 14,-1-1 16,-3-3-33,20 7-39,6 0-29,5 0-38,4 0-23,4-3 11,6-1 2527,4-1-2510,8-2-6,4 2 134,4 0-106,14-2 1,-10 7 394,6-1-417,-14 8-1632,-4 3 1643,0 1 0,-1 4 0,21 16-11,-14-2-9,0 4 1,-1 5-132,4 24-671,-2 3 374,-9 6-414,-12-14-2364,-4-10 0,-1 1 3215,-6 24 0,3-9 0,-1-23 0</inkml:trace>
  <inkml:trace contextRef="#ctx0" brushRef="#br0" timeOffset="146736">18555 15661 20671,'51'-28'242,"0"-1"1,-5 2 0,5 1-165,-2 5 1,6 2 0,-4 1-2915,4-1 0,0 0 2817,-11 4 1,4-1 0,1 0 0,-4 2-49,15-3 0,-3 2 9,2-1 1,4 1-197,-3 1 0,4 0 0,-3 1-211,-12 2 1,-3 1 0,3 0 279,12-2 0,3-1 1,-4 2-100,4 0 1,-4 1-498,-1 1 0,-1 1 305,-2 1 0,-2 1-580,-3 1 0,-1 1-2170,-7 0 0,-3 2 3226,-5 0 0,-4 0 0,2 1 0,-16 1 0</inkml:trace>
  <inkml:trace contextRef="#ctx0" brushRef="#br0" timeOffset="147029">18844 15853 17496,'-48'10'1288,"0"1"0,7-2 0,10-2-761,21-5 375,10-2-577,10-4-73,4-2-90,13-6 17,7-3-33,10-1-340,12-4 244,-25 11 1,4-2-1583,22-4 0,3-1 1574,-12 3 0,0 1-12,-4 1 0,3 0 0,-3 0-461,7 0 0,-1 0 473,1 0 0,0 0-498,0 0 1,0 0 502,-1 1 1,0-1-4,-1 1 1,-1 0-3,-1 0 0,-2 1-6,-2 0 1,-1 0-12,-4 0 1,-1 1-4,-3 1 0,-2 0 12,24-5-412,-11 3 350,2 1-50,-19 4-90,0 1 1939,-19 3-2297,-4 2-298,-2 2-739,-3 3-2853,-4 4 4416,-5 2 0,4-6 0,-2 1 0</inkml:trace>
  <inkml:trace contextRef="#ctx0" brushRef="#br0" timeOffset="174745">18938 4463 29167,'33'-27'961,"1"1"1,9 0 0,4 7-916,13 14 1,1 5-423,-10-2 1,0 1 212,-7 0 0,1 1 1,-4-1-52,-3 1 1,-3 0 56,0 0 0,0 0 30,0 1 1,-1 0 92,29 0-662,-5 0 181,-6 1 356,-7 0-185,-8 0-198,-8 1-138,-10 0 71,-9 2-250,-7 1-596,-41 15 2394,6-4-438,-1-2 1,-3 0 411,-20 5-472,26-9 1,-2-1 112,-18 5 1,0 0-8,11-3 0,-1-1 225,-11 3 1,-2 1-142,5-2 0,3 0-631,12-4 0,0 1 0,-6 2 0,2 0 0,-1 2 0,10 0 0,9-3 0,8 1 0,6-2-51,6 0-1910,6-2-391,5 0 763,6-2 305,7-3 209,3-1 257,6-2 576,4-1 706,4-3 1195,5-3 496,1-3-1381,-11 2 1,0-2 375,19-5-716,-19 4 1,-1 0 328,13-6-17,-3-1-729,-3-2-17,-3-1 0,-5-1 0,-5-3 0,-4-1 0,-6-2 0,-7-12 0,-7 12-175,-9-9-1809,-6 15-702,-6 2 1002,-27-11 322,14 12 365,-19-8 410,24 15 612,1 1 184,4 2 777,0-1 13,9 5-237,1 0-671,13 4 1277,12 5-722,2 0-156,12 5-168,-2 2-145,4 3 10,22 11-164,-24-9 1,0 1 35,1 0 0,-1 1-723,-1 0 0,-2 2 98,-1 2 0,-2 2-663,11 14 586,-14-13 0,-4 1-856,0 13-371,-10 1 92,-8 1-374,-10 3-1158,-10 0 3592,-12 7 1,13-25 0,-1 0 0</inkml:trace>
  <inkml:trace contextRef="#ctx0" brushRef="#br0" timeOffset="175387">20936 4853 31219,'28'-56'516,"0"0"0,-2 4 0,-4 7-516,-6 13 0,-3-3 0,-1-3 0,-1-2 0,-1-3 0,-1 0 0,-2 11 0,-1 0 0,3-16 0,-4 8 0,-1 1 0,-2-5 0,-6-10-354,-4 19-709,-6 3-230,-2 0-131,-1 4 424,-1 2-344,1 3 17,2 3 132,3 4 198,1 3 850,4 3-319,2 3 1265,1 3-873,2 1-45,1 3 1065,1 4 282,-1 2 117,1 6-4330,0 3 4176,0 6-7,0 5-186,0 4 42,0 6-855,0 5-238,0 3-130,1 4 131,0 3-89,3 3-115,4 2-198,3 0-218,4-1-291,5-1-248,3-4-281,5-4-308,1-5-82,3-7 250,0-3 155,0-6 27,0-5-46,-1-4-215,0-6 195,-2-5 242,0-3 1783,2-6 0,-16 2 0,0-2 0</inkml:trace>
  <inkml:trace contextRef="#ctx0" brushRef="#br0" timeOffset="176110">21579 4543 30272,'-14'-49'-851,"0"0"1,1 3 0,0 12-1024,-1 24 1567,1 2 281,2 4 493,3 1-199,2 2 335,2 0-1040,3 1 1605,0 0 300,0 4-712,2 0-685,8 9-1256,-2-6 393,9 5-174,-2-8 770,1-1-134,13-2 359,-4-5 709,9-3 724,-8-3 1264,0-4-1323,-2-2-1403,-2-3 0,-3-2 0,5-18 0,-11 15 0,1-13 0,-12 21 0,-5 3 0,-3 1 0,-5 3 0,-2 1-368,-3 3-527,-2 2 347,-2 2 362,-1 1 854,0 3-2528,2 2 3911,2 4-913,3 2-1138,3 2 0,2 3 0,3 2 0,1 4 0,3 1 0,2 3 0,0 0 0,4 2-1387,3-1-1013,3 1 790,4 0 94,3-1 70,2 1 118,3-2 248,3-1 152,1-2 314,1-2 182,0-4 282,0-1 164,-1-4 181,0-1 104,-3-4-24,-1-2-5,-2-3 52,-1-2 120,-2-4 576,0-3 487,-1-6 248,5-14-272,-4 2-259,3-12-174,-6 7 1999,0-1-3047,-1 0 0,-1 2 0,-1 2 0,0-5 0,-4 10-820,0-9 458,-5 18 172,0-2-495,-1 10-111,0 1-236,0 4 407,4 5-797,-1 1-103,5 5 266,-1 0 3433,2 2-3195,0 0 22,3 9 57,0 4-3255,-1-1 4255,-3-2 299,-3-9-25,-2-1 81,0-2 124,-1-1 175,-1-4 2,0-2 4125,-1-3-4018,0-7-190,0-1-126,0-9 96,5-25 37,1 11 48,5-20 129,1 20 86,3 1-760,2 2-141,1 3 0,9-4 0,-6 8 0,4 0 0,-7 10 0,-2 2 0,1 3 0,-1 2 0,1 2 0,0 3 0,1 3 0,2 4 0,0 4 0,9 13-2031,-7-5-77,6 10-393,-3 3 113,-6-7-1427,11 19 11,-12-17-1365,5 6 4988,-5-8 0,-9-13 0,0-1 1</inkml:trace>
  <inkml:trace contextRef="#ctx0" brushRef="#br0" timeOffset="176309">23023 4027 26274,'-4'-5'-3963,"0"1"2124,4 4 4138,0 0-1194,66-54-53,-18 39-1046,-3-14 1,2 3 172,8 23-2002,-13 3 1636,0 0-559,-1 0-3620,-6 0 4359,-6 0 0,-14 0 1,-7 1-1</inkml:trace>
  <inkml:trace contextRef="#ctx0" brushRef="#br0" timeOffset="176514">23203 4189 32767,'32'-7'0,"1"-1"0,28-6 0,-17 6 0,0-2 0,1 0 0,-1-1 0,1 0-673,-12 1 1,1 1-1200,19-6 192,-17 4 0,0 0-2031,10-4 3017,-7 2 0,-17 5 1,-11 4-1</inkml:trace>
  <inkml:trace contextRef="#ctx0" brushRef="#br0" timeOffset="177056">24486 3551 25444,'0'-6'131,"0"1"2153,0 5-1281,-8-42-7672,4 33 5493,-8-29 2030,4 45 294,-2 3-620,-31 18 829,15-12 32,-24 15-749,23-17 1078,-28 7 247,20-8 186,-18 3-2151,21-12 0,6-4 0,2-3-704,10-2-293,7-6-998,4 4 196,1-3 3750,2 5-2960,0 1-3763,0 1 4207,0 1 151,0 1 405,0 8 929,0-1-90,0 14-297,0-5-407,0 7-98,0 5-17,0-6 6,0 8-1,0-9-50,1 0 42,-1 1-46,0-1 60,0 9-16,0-8 5,0 6 48,-2-11 130,1-2 99,-1-2 48,1-1-7,-1-2 0,1-2 140,1-2 4268,0-3-4642,0-2 441,1-3-315,5-9-46,2 0-81,6-7-94,1 5-1707,14-9 2719,-4 8-317,10-5-695,-8 9 0,0 2 0,0 2 0,-2 1 0,0 3 0,9 1 0,2 7 0,0 2 0,-4 6 0,-9-1 0,-2 3 0,0 2 0,-3 1 0,-2 1-912,-3 3-904,-5 13 33,-11 5 784,-8 2-556,-14-1 1883,-11-8 1,16-15-1,-2-1 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10T14:42:17.02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3305 994 27170,'-43'-2'1833,"-1"0"1,3 10-1196,-12-2 0,-1 5 16,12 20-654,10-4 0,0 2 0,7-5 0,0 0 0,-6 8 0,1 0 0,-9 16 0,7 1 0,5-1 0,6 2 0,7-1 0,7-2 0,3-3 0,6-3-181,6-5-1593,7-4-240,7-5-115,4-4 638,7-4 547,3-7 598,22-2 541,-12-7 473,15-7 604,-20-4 735,-1-8 664,-3-3-605,-4-5-2066,-3-2 0,-4-4 0,-6-3 0,-4-4 0,-5-4 0,-5-5 0,-3-4 0,-3-3 0,-4-4 0,-2-1-495,-1 16 1,-1 0-767,1 10 1,0 1 711,-2-8 1,-1 3-1767,-6-6 1466,-3 9-564,-3 9 418,-4 10 1261,-4 7-390,-7 8 373,-5 9 241,-6 9 231,-4 8-217,25-10 0,0 1-133,1 1 1,0 0 347,1 0 0,1 2-339,-3 8 0,3 0 1926,-6 14-2585,14-9 0,7 0 189,10 3-1419,11 9-431,11-17-645,7-3-417,6-1-628,7-3-1514,3 0 4969,12-1 0,-27-9 1,-1-2-1</inkml:trace>
  <inkml:trace contextRef="#ctx0" brushRef="#br0" timeOffset="468">3780 1028 18869,'-17'-38'3169,"1"0"0,2 8-3088,-5-9 1,-1 6 64,9 24-51,1 3-6,2 2-11,3 2 8,1 4-9,1 3 226,1 5-51,-3 22-3410,2-2 3408,-3 18-33,3-6-164,0 4 19,1 4-625,-1 1 248,1 2-630,-2 1 742,-2 3-2,-2 1-7,-1 4 193,3-31 0,0 1-5,-3 12 0,-1 1 106,3-12 0,0-1 4,-3 7 0,1 0 127,-5 17 2893,4-14-2881,1-7 84,5-17 203,3-13-22,0-2 352,1-3-559,0-5-77,0-4-69,0-8 1193,4-19-1155,1 3-165,6-14-3412,3 9 3483,2 1 152,5 0 49,2 2 31,14-8 77,-8 12-324,11-4-17,-13 16-374,-1 4-103,10 1-37,-1 7-89,1 1 3348,-5 9-3561,1 10 244,-9 1-79,7 9 238,0 7-58,-3 18-352,-6-7 562,-8 8 100,-19-20 112,-7-1 94,-9 3 64,-7-1 31,-5 2 74,-5-2-10,-4-1-6,-1-3-84,-1-2-146,14-10 1,1-1-24,-13 3-90,-7 0-3426,26-12 2929,7-4 26,5-5-2286,8-12-41,9-3 2990,9-14 0,-4 19 1,1-1-1</inkml:trace>
  <inkml:trace contextRef="#ctx0" brushRef="#br0" timeOffset="918">4472 1371 24020,'-5'46'534,"0"1"1,-1 2 0,-2-5 10,-6 0-693,-2 1 447,-3-1 45,-5 0-68,5-10-35,-8 8 257,8-15-371,1-3 437,-5 2-392,6-10 672,-4 0 227,11-13-443,0-4-491,6-5-734,-1-8 836,2-3-236,1-6 13,2-3-3693,2-5 3047,3-3-1384,5-2 2207,3 0 203,7 1 1,2 0 401,1-1-608,-2 6 0,0 3 123,-5 12-252,-2 2-73,8 2-129,2 4-203,2 2-161,-1 9-243,-5 2 1748,0 6-1710,12 15 173,-8-3 295,6 14-314,-12-7 172,-3 5 38,-6 24-362,-7-10 784,-3-15 1,-3 1 180,-6 4 0,-4 1-24,-5 5 0,-2 0-56,0 1 1,-2-1 558,-1-1 1,-1-3-666,7-11 0,0-3-21,-1 0 1,1 0-1401,-16 24 1199,12-21 1,1 0-1177,-9 11 675,-3 5 537,17-23-1176,4-7-778,4-5-4500,3-6 6578,3-3 1,0-3-1,2 0 1</inkml:trace>
  <inkml:trace contextRef="#ctx0" brushRef="#br0" timeOffset="1134">4578 1229 32530,'-3'-4'-2491,"1"1"213,2 3 1946,9-8 172,1 14-4288,10-3 4330,1 19 0,-9-11 0,-1 0 1</inkml:trace>
  <inkml:trace contextRef="#ctx0" brushRef="#br0" timeOffset="1504">4769 1645 32024,'34'-3'-71,"-1"-1"1,28-3 45,-30 2 934,0-1-909,-1 0 0,-2-1 0,16-10 0,-18 4 0,11-8 0,-22 6 0,-3-2 0,-4 0 0,-1-4 0,-4 2 0,-1 0 0,-2 0-161,-3 2-979,-2 1 228,-4 2-180,-2 2 249,-8 1 241,2 4 383,-6 2 137,5 3 66,0 4 140,0 2-223,-1 4 114,-1 2-17,0 3-513,0 3 256,2 2-91,0 3 113,2 2-132,3 3 335,-1 14-3336,7 7 3334,1 0-53,10-2-130,2-14 21,8 0-218,4 0-1335,18 9 20,-4-10-2151,13 7-4914,-12-16 8414,-5-3 1,-12-10 0,-7-2 0</inkml:trace>
  <inkml:trace contextRef="#ctx0" brushRef="#br0" timeOffset="1978">5879 1518 20997,'-43'-19'22,"0"1"0,3 0 0,7 10 2154,11 20-1881,0 5-1696,-2 3 1525,1 3 783,-7 18-920,2 10 22,3 2 63,8 3-31,11-16-231,4 20 703,6-16-700,5 11-2,7-21-44,5-5 25,6-5-4,5-3 48,6-5 13,6-3 26,5-4 26,3-3 20,2-3-667,2-4 849,-1-4 3,-1-4 134,-6-10 0,0-4 28,-17 7 0,-1-1 4,17-11 1,-2-2 263,-1-13-299,-22 20 1,-1-2 128,0-2 1,-2-1-221,1-2 0,-2-1-21,0-3 1,-1 0-1256,-1-2 0,0 0 884,-2-2 1,1 0-8,-2 1 0,0-1-17,-1 3 1,0-3 141,4-19 1,0 1-10,-8 22 0,1 1 39,2-15 1,-2 4-53,-6 9 29,-2 7 334,-3 7 690,-3 1-780,-1 10 1247,-4 1-1314,2 8-17,-1 3-6,-2 5 3099,-1 5-3109,-3 7-1,-6 22-11,4-5 341,-4 17-364,8-10-700,2 4 701,3 4-1,2 4-4,2 2-52,2 4-38,2 1-385,2-31 1,-1 1 389,2 0 1,0 0-228,7 13 1,3 0-487,-2-11 1,1-1 389,6 10 1,2-1-681,-2-14 1,0-2 148,2-1 0,0 0-2372,21 20 3327,4-1 0,-22-21 0,-2-3 0</inkml:trace>
  <inkml:trace contextRef="#ctx0" brushRef="#br0" timeOffset="2158">6361 1641 19361,'-8'-1'3086,"1"0"-2654,7 1-281,0 0-5568,45-17 4235,-9 12 199,1-4 0,3 1-3906,19 8 4889,-23 0 0,-1 0 0,2 0 0,0 0 0</inkml:trace>
  <inkml:trace contextRef="#ctx0" brushRef="#br0" timeOffset="2535">2383 3078 19524,'-45'3'169,"-1"-1"1,4 1 0,18-2 32,35-1 83,11 0 74,8 0 30,2 0 0,2-1-1097,29-1 822,-17 0 0,8 0 0,-3-1-1519,6 1 0,2-1 1419,-4 0 1,4 0 0,3 0-7,-5 0 1,4 0-1,0 0 1,-2 0-538,-9 0 0,-2 1 0,1 0 1,3-1 521,1 0 0,4 1 0,1-1 1,-1 0-1,-3 1-353,0-1 1,-2 1 0,0 0 0,4 0 345,-6 0 0,3 0 0,2 0 0,0 0 0,0 1 0,-4-1-192,12 0 0,-3 0 0,0 0 0,3 1 196,-11-1 1,2 1 0,2-1 0,-1 1-1,-2-1 1,-3 1-10,6-1 1,-3 1 0,-1-1 0,0 1 4,0-1 0,-1 1 0,1-1 0,-1 1 50,-2-1 0,0 1 0,0-1 0,2 0-96,1-1 1,2 1 0,2-1 0,-1 0-1,-4 0 11,0 1 0,-3-1 0,0 0 0,3 0-9,10-1 1,3-1 0,-1 1 0,-5-1-29,-2 0 0,-5 1 0,0-1-28,-1 0 1,0-1 0,-1 1-115,-2 0 0,0 0 1,2-1-812,13-1 1,2-2 0,-3 1-217,-14 2 1,-2 0 0,1-1 1254,16-1 0,3-2 0,-10 2 0,-21 3 0,-3 0 0,28-3 0</inkml:trace>
  <inkml:trace contextRef="#ctx0" brushRef="#br0" timeOffset="3027">7949 1274 27223,'-41'-5'-325,"0"0"1,-2 4 0,7 7 151,12 16-548,-4 9 276,16-8 133,3 0 78,4 10 58,5-8-405,5 5 296,13-6-19,10-6 567,2-3 76,3-7 160,-8-7 107,0-2-149,6-8 22,-9-1-334,4-6 90,-10-8-381,-7 5-71,-1-7-129,-7 7-39,-7-6 131,-1 6-29,-13-8 293,4 15-4,-6-2 7,5 9-21,-1 2-15,-1 2-52,-18 12 14,13-1-34,-14 10-3437,19 0 3291,0 2-112,3 5-168,2 3-1462,-4 20 1983,10-17 0,0 0 0,-4 11 0,3-1 0</inkml:trace>
  <inkml:trace contextRef="#ctx0" brushRef="#br0" timeOffset="3344">7721 2056 20186,'-6'-1'5656,"2"0"-4634,4 1-249,-62-5-5988,37 7 5454,-16-2 1,0 5 71,15 13 1292,0 2-905,8 4 193,9 4-1041,6 5-2420,6-2 2204,7-1 2031,16-4-2161,-3-7-39,13 3-2087,-8-10 2423,1-4-1160,20-2 1703,-19-7 1809,19-9-1347,-31-4-119,3-8 27,-9-6-399,-4 5-126,-3-8-155,-7 11-255,-3-1-197,-5 3-217,-5 1 2366,-14-1-2111,3 8 3594,-13 0-3435,7 8-202,-3 5-1235,-3 3-7491,2 3 8945,4 2 0,15-5 0,7-2 0</inkml:trace>
  <inkml:trace contextRef="#ctx0" brushRef="#br0" timeOffset="30467">11036 1574 26294,'-4'-47'879,"0"1"0,1 0 1,1-14-1,-6 12-2362,-20 19 659,8 20 939,-7 0 378,-4 11 325,-8 13 154,-16 17-2250,9 5 1779,21-13 1,2 0 584,-13 19-113,0 5-692,17-22 1,1 1-118,1 0 1,-1 1-234,2 0 0,1 0-201,1 1 0,1 0-414,-6 28 340,5-1-865,8-2 904,4-3 41,8-18 1,3 0-1617,7 14 990,13 9-124,-2-24 454,2-3 12,2-4 317,1-4 141,0-3 448,1-4 491,15-3 446,1-5 431,8-11 555,-17-4-567,-8-9-788,-16 0-926,-2-3 0,-4-3 0,-1-4 0,-2-2 0,-1-3-567,-2-1-347,0-2-613,-2 0 440,1 0 503,-2 1 137,1 3 288,-2-7-11,1 11 111,-1-4 49,0 13 31,0 2 35,0 3-198,2 1 455,3 2 388,3 1 661,5 2 545,2 1-601,5 3-1306,0 2 0,4 3 0,-1 3 0,1 4 0,0 4 0,-1 3 0,0 3 0,9 17-770,-7-6-1105,6 14 918,-14-12 0,0 1-885,2 10 1008,-5-10 0,-1-1-480,-5 0 247,0 10 330,-2-11 175,1 8-58,-1-15-199,1-3-311,2-1-688,2-3-779,2-2-1648,2-4 4483,4-2 0,-8-4 1,0-2-1</inkml:trace>
  <inkml:trace contextRef="#ctx0" brushRef="#br0" timeOffset="31134">11743 1855 32767,'-33'-43'-1170,"0"-1"1,2 4 0,8 8-1072,16 19 733,2 1 373,2 3 615,2 2 372,2 2 786,4 3 91,2 1 1394,5 2-461,2 3-125,15 10-204,-5 1-469,10 9-690,2 12-341,-9-6-2263,7 12 265,-13-8 273,-2 1 182,-3 1 169,-2 2 346,-5-1 294,-4-2 570,-4-2 300,-12 6 924,-8-6 741,-6-3 477,-4-12 827,8-13-46,-1-2-997,2-5-1895,3-3 0,3-7 0,3-4 0,4-4 0,4-2-1786,4-3 75,12-13 578,2 7 635,9-9 639,-1 13 969,2-1 701,3 3 255,1 1-2066,2 4 0,1 2 0,0 4 0,-1 1 0,0 2 0,-1 1 0,0 1 0,0 2 0,0 1 0,-1-1 0,2 2 0,0-1 0,0 1 0,-2 1 0,-3 0 0,2 1 0,-12 1 0,-2 1 0,-11 1 0,-2 0 0,-8 2 0,-7 5 0,-4 0 0,-5 7 0,5-3 0,1 2 0,2 1 0,2 2 0,4 2 0,3 0 0,3 1 0,2 1 0,5 0-358,2-1-1988,5 0 288,12 3 812,-5-6 490,10 3 607,-6-9 640,2-2 409,2-1 507,0-4 589,1 0-120,1-2-1633,-1-4-243,-3-2 0,-1-3 0,-5-2 0,-4-3 0,-3-1 0,-5-4 0,-2-2 0,-3-4 0,-3-1 0,-3-3-859,-4 1-1796,-2-2 287,-3 2 647,-1 0 632,-1 2 569,-9-3 435,5 9 456,-5 0 369,6 10 725,-7 5 505,6 2 0,-5 4 282,9 4-1723,2 4-529,1 3 0,2 2 0,2 2 0,2 3 0,3 3 0,1 2 0,3 1-784,4 1-2010,3 0-110,5 1-289,4-1-330,3 0-1301,4-2 4794,6 1 1,-13-13 0,0-1 0</inkml:trace>
  <inkml:trace contextRef="#ctx0" brushRef="#br0" timeOffset="31885">12828 1916 32767,'0'-41'-224,"-1"0"1,1 3-1,-2 9-2200,-2 24 1115,-1 1 1514,1 2 548,0 2 686,-2 4-180,2 3-1713,-2 4 1411,0 4-712,0 3-245,0 2 0,2 13 0,1-7-495,2 10-1264,2-14 414,3 0 75,3-2-107,7 5 308,-4-8 270,6 4 392,-8-12 303,0-1 93,-2-3 437,-3-1 60,1-2 788,-2-1-125,0-1 889,-1 0-167,1-1-479,-1-2-1392,1-1 0,-1-2 0,0-2 0,-1 2 0,0-3 0,0 2-1459,-1-2-589,-1-5 758,0 5 163,-2-5 386,3 9 84,-1-1 36,1 2 219,0 0-175,1 2 591,-1 0 94,0 1-276,-1 1 2199,1 0 14,-1 1 827,0 0-852,0 2-2020,0-1 0,0 2 0,0 0 0,-2 0 0,1 0 0,0-2 0,1 0 0,1-2 0,0-7 0,1 0 0,0-7 0,0 1-520,3-11-591,-2 4-405,4-7-89,-2 8 332,0 0 2083,1-7-381,-1 7 63,-1-11-222,-1 14-340,-1-3 85,0 5-291,-1 6-9,0-2-268,0 6-215,-1 2 275,2 1-184,-2 5 1427,-2 18-351,0-2-58,-1 14 119,3-9-38,0 1 209,1 3-325,1-1 242,1 1-1434,2-1 272,3-2-156,3-2-234,2-2 310,2-3 226,1-1 284,2-3 253,1-1 262,0-3 338,0-1 428,-1-4 454,0-2 132,0-2 33,-2-1-938,2-2-778,4-7 0,-5-1 0,5-8 0,-9 2 0,4-14 0,-4 5 0,0-11 0,-2-4 0,-1-13 0,-1 9 0,-3-1-463,-3 27-626,-1 3 127,0 3 182,-1 1-106,0 4 114,-1 3-82,1 1 498,-1 6-320,-1 15-3018,2 5-1237,3 7 4827,5-1 0,-3-18 0,1 0 1</inkml:trace>
  <inkml:trace contextRef="#ctx0" brushRef="#br0" timeOffset="32344">13435 1988 32767,'-2'-4'-3189,"0"0"3058,2 4 3017,-9-32-4809,11 34 1214,-6-20-113,14 46-21,4 18-1511,-4-6 2346,-4-3 0,-1 1 144,-2 13-1075,-2-18 1,-2 1 1472,-3 15-391,-5-3 0,-3 1 756,-7 9-278,6-15 0,-1-6 721,-2-11 254,5-15 534,-3-4-1317,4-8-813,-3-5 0,5-7 0,-2-21 0,1-18 0,0-6-402,6 25 1,1 1-1485,1-24 728,2 14 1,1 0 571,0 10 1,1 0 372,1-11 1,1 2 859,5-16 235,2 5-494,-4 19 0,1 2 356,5-15-41,6-7-32,4 13 235,-5 12 54,9-3-649,-6 14-311,3 5 0,0 3 0,1 3 0,0 5 0,1 1 0,-1 5 0,1 3 0,-1 6 0,-1 4 0,9 17 0,-3 11 0,-2 2 0,-11 4-2026,-13-13 212,-7 0 620,-6 0 695,-8-2 574,-27 12 337,2-19 1,-4-1 449,8-4 1,-1-2-59,-12 2 0,0-4-4743,10-7 0,3-3 4558,-12 4 1,1-2-1,36-8 1</inkml:trace>
  <inkml:trace contextRef="#ctx0" brushRef="#br0" timeOffset="32985">15572 1993 32767,'8'-47'0,"0"-1"0,0 0 0,1 0 0,-3 3-182,-5 7 1,-5 8-1443,-7 10 188,-2 3 852,-2 5 762,-2 3 344,-13 6-635,-10 13 1766,-2 3 114,-2 10-1767,13-1 0,3 2 0,3 4 0,3 1 0,1 19 0,8 5 0,8-21 0,2 1 0,7 15 0,6-9-283,16-11-1454,-1-9 567,10 1 503,-6-11 893,2-5 682,11-3 517,-4-12-127,-2-2-1298,-10-10 0,-13 0 0,-2-5 0,0-22 0,-3 9 0,1-15 0,-6 16 0,-1-11-185,-3 16-1447,-3-6 487,-3 20-166,-2 4 379,-3 5 492,0 2 411,-7 3 776,-4 5 596,1 5 444,-6 11 10,14 0-1797,-2 7 0,11-3 0,4 11 0,14 7 0,2 1-2624,11 0-1609,0-10 3727,20 15 0,-25-22 0,12 7 0</inkml:trace>
  <inkml:trace contextRef="#ctx0" brushRef="#br0" timeOffset="33335">16090 1789 32767,'0'-9'-1030,"1"2"-183,-1 7 3456,0-61-2981,-4 39 336,3-13 1,-3 3-235,-6 22 317,0 3-673,-1 2 1707,1 4 389,0 3-449,-4 18 359,3 2-1014,-5 18 0,4 1 0,1 7 0,1 8 0,2 6 0,4-29 0,0 1-460,2 2 0,-1 1-141,1 1 1,1 1 95,-1 2 0,1 0 45,1 3 0,0 0 11,-1 1 1,1 2-54,0 1 1,0 0-116,0 1 1,1 5-444,-2-8 0,1 7 0,0 1 1,-1-5 442,0 14 1,0-1 438,0-14 1,0 3 0,-1-1-1,0-6 99,-2 0 0,-2-6 246,0-2 0,-1-3 531,-11 24 338,-6-14 567,-5-11 520,-6-12 649,-3-10 665,-19-18-1916,15-8-1545,-9-17 48,23-6-24,7-8 0,6-6-164,10 13 0,2-3-848,3 11 1,1-1 36,2-9 1,2-1 490,6 0 0,3 2 328,-2 10 0,1 0 225,5-9 1,2 0 920,13-11 370,4 1-76,4 4-950,2 7 1,3 2 62,-17 13 1,1 2-254,17-12 0,1 1-2229,-10 14 0,-1 2 1918,-5 2 1,-2 2 0,22-10 0,-24 12 0</inkml:trace>
  <inkml:trace contextRef="#ctx0" brushRef="#br0" timeOffset="33818">17887 1663 21672,'1'-47'1158,"0"1"1,1-1 0,-1-6 0,-1 7-1430,-4 3 198,0 30 0,0 6 12,1 3-15,0 4 26,1 6-286,0 6 227,-1 8 111,-1 8 29,0 7 56,2-5 0,1 4-745,0 6 0,0 1 714,0 1 0,1 1-18,1 2 0,0-2-26,0-9 0,0-1-55,1 0 0,0-1-28,-1 1 0,0 0-200,0 28-240,0-4-159,-1-3-304,0-6-357,0-5-536,0-5-919,2-7-1561,1-5-1756,1-8 6081,0-6 0,-1-7 1,-2-2-1</inkml:trace>
  <inkml:trace contextRef="#ctx0" brushRef="#br0" timeOffset="34835">18211 1919 22033,'14'-45'720,"-1"0"1,0 4-1,-5 8 54,-10 18-976,-4 4-211,-2 3 795,-6 3 402,-2 2 132,-5 2-101,-3 1 193,-4 3-48,-3 2-29,-3 3 821,-4 4-886,-2 2-866,11-1 0,-2 0 0,-14 9 0,16-7 0,1 0 0,-8 7 0,-7 11 0,13-8 0,-3 7 0,13-3 0,9-8 0,1 7 0,9-11 0,4 0 0,5 1-1443,8-3 191,6 1 964,6-2-143,25 3 332,-7-5-36,-13-5 0,0-2 934,18 0-249,-15-3 0,4-1-19,13-4 1,0-1-1659,-9 1 0,-1-1 1493,8-3 1,-5-3 221,2-5 368,-3-2-557,-8-3 0,-1-1-399,9-4 0,-13 4 0,-1 0 0,-6-1 0,-4 2 0,-6 0 0,-2 2 0,-5 1 0,-3-5 0,-3 7 0,-7-6-95,0 11 97,-5 0-1144,0 5 1727,-6 2-4290,3 1 4421,-4 1 601,6 4 552,1 1-1416,1 3-453,2 4 0,2 0 0,3 4 0,0 0 0,4 1 0,3 1-1767,4-2-778,5 0 1011,3-1 819,3-1 625,2-2 642,26 3 540,-18-8 525,17 1 456,-24-7-756,-2-3-1317,0-3 0,-2-4 0,-2-2 0,3-12 0,-7 3 0,2-10 0,-9 6 0,-2-1 0,-1-11 0,-2 9-1172,-9-12-1025,-1 19 425,-8-2 805,-1 10 840,-23 0 1001,12 6 280,-18 1 380,21 9 562,1 3-1519,2 4-577,2 1 0,1 4 0,-4 11 0,5 7 0,3 1 0,6 2 0,8-10 0,3 2 0,3-1-1396,4-2-988,4 0 639,4-3 698,2-1 417,4-1 545,2-4 443,4-3 0,3-1 848,9 1-399,-7-5 0,0-1 1255,5-4-373,-1-2-1689,0-5 0,-1-2 0,-2-6 0,-3-2 0,-2-3 0,6-14 0,-12 4 0,4-12 0,-5-19 0,-11 22 0,4-18 0,-13 25 0,-3 11-652,-6-3-1509,0 14 1281,-3 2 631,3 4 1329,-2 5 582,1 7-962,1 12-267,4 10-366,10 9-67,7 2-595,4-10-504,4-5-544,-1-12 49,2-3 1259,20 3 975,-9-6 591,14 0 618,-1-8-303,-2-11-1546,-1-2 0,-9-9 0,-14 0 0,-2-3 0,-2-4 0,-2-3 0,-1-1 0,-2 0 0,-1 0 0,-2 2 0,-1 3 0,-1 3 0,-1-3-277,-3 9-181,-1-1 89,-2 8-354,0 5 79,0 1 25,0 3 28,-1 4 377,-4 22 166,1-3 67,-4 20 66,3-8 169,0 25-99,1-11-111,3-16 0,-1 3-118,1 2 0,1 0-488,1 24 105,1-21 0,1 1-861,3 4 1,4 0-3599,4 3 1,3 0 4794,2 5 1,0-3 0,-5-16-1,0-6 1,4 4 0</inkml:trace>
  <inkml:trace contextRef="#ctx0" brushRef="#br0" timeOffset="36664">21073 1742 32767,'10'-52'0,"0"0"0,-2 11 0,-2 6 0,-3 8 0,-5 21 0,1 2-634,-2 3 1268,0 1-634,2 5 0,-1 12 0,1 14 0,2 3-111,5 6 222,5-10-111,5 3-1231,3 1-1028,5 0 1526,4 0 629,4-2 286,3-3 319,1-3 291,3-6 463,-2-3-18,10-5-3074,-15-6 3177,4-5-2007,-17-6 2191,-5-6-1524,-2-6 0,-2-17 0,-5 3 0,0-14 0,-5-7-1508,-2 14-82,1-12 1290,-1 10-1363,1 15 416,0-4 3456,2 16-2474,2 3 382,3 3 605,11 3 2660,0 3-3239,10 4-143,-2 3 0,13 10 0,3 6 0,1 2 0,9 11-661,-19-13-2445,10 8 1300,-10-10 634,2-1 426,1-2 578,-1-2 588,9-1 368,-14-7 448,6-1 247,-18-7 400,-2-3-1830,3-8 1743,-6-2-1796,2-5 0,-7 2 0,-2 1 0,-1-1 0,-3-1 0,-1 2-945,-2 0-1011,-3 2 177,-3 4 859,-10-1 986,-6 6 820,-3 2 402,-1 7 706,8 3-628,1 5-1366,1 2 0,2 3 0,1 3 0,2 2 0,2 2 0,1 2 0,2 1 0,4 1 0,1 0 0,3-1 0,5-1-170,2-3-1428,6-1 647,13 3 687,-3-9 435,20 3 623,-16-13 549,7-1-668,-11-9-675,-2-3 0,-2-6 0,-1-4 0,-1-4 0,-1-3 0,2-16 0,-6 10 0,1-11 0,-8 15 0,-2 2 0,-1 4 0,-2 3 0,0 4 0,0 4 0,0 2-349,-2 4-617,-2 2 2120,0 5-993,-4 5-161,1 5 0,-4 4 0,1 5 0,-3 18 0,5-7 0,1 12 0,5-14 0,6-2 0,3-2 0,7-2-647,16 6 168,-3-10 602,10-5 1,3-3 681,5-4-768,-10-3 0,2-3-37,16-16 0,-15-1 0,-9-5 0,-1-3 0,0-12 0,5-16 0,-15 3 0,-4-7 0,-2-7 0,-8 29 0,0-3 0,0-7 0,-1-5 0,-1 3 0,0 3 0,0-1-141,1-23 0,-2 3-1208,-1 4 185,-3 7 305,-2 7 156,-4 8-49,0 6-698,-5 0 1129,4 12 50,-2 1 104,6 12 985,0 5 88,2 5 586,-2 7-1165,1 4-19,-1 7 777,0 5-1035,1 6-99,1 5-953,1 5-40,1 3 724,2 4 69,3 1 46,2 1-2,6 1-46,3-1-37,6-1-1020,3-1 1158,5-3 94,3-3 83,4-5 109,1-5 108,0-6-2647,14-3 3020,-13-11 55,8-4 176,-17-11-5,-2-6 125,0-3 325,-3-8-601,8-14-285,-9 3 135,4-11-526,-11 6-244,0 0 5,-4-1-278,0 3 98,-4 2 3072,-1 4-2903,-3 3 7,-1 4 2,-1 1-3,-2 6-326,0 2-46,-3 7 1706,0 3-120,-2 3-162,-3 12-435,3-1-389,-2 18 0,5-9 0,1 9 0,5-8 0,2-1-1497,13 11 371,-1-10 658,9 5 428,16-7 765,-14-12 353,14 2-100,-22-13-628,-2-4-350,-2-4 0,-2-6 0,-2-4 0,-1-3 0,-3-5 0,-2-29 0,-3 19 0,-2-21 0,-3 30-11,0 3-1535,0 2 416,0 5 232,1 2 300,0 4 273,2 4 310,1 3 755,4 1 1195,2 3-301,4 3-1420,12 9-214,-3 0 0,7 7 0,-7-3 0,-1-1 0,-1 1-220,0-1-4921,0 1 3729,-1 0-473,1-1 1263,1-1 289,0-3 712,-1-2 1087,-3-3 253,0-2 79,-7-3 61,-1-2 533,-6-3-2392,-1-1 0,-1-2 0,0 0 0,0 0-735,-1 0-1022,0 1 139,-2 1-320,1 0 961,-1 1 1474,2 2-77,0 0 918,3 6-1163,2-1 850,5 7-255,5-1 16,2 2 22,6 0-207,3-2 4,1 0-605,1-2 0,10-3 0,-10-2 0,6-6 0,-12-2 0,-2-6 0,-3-4 0,-1-3 0,-3-3 0,-2-3 0,-4-2 0,-2 1 0,-2-9 0,-15-3-1840,2 7 137,-12 3 1074,5 18 1199,-1 3 470,-2 2 565,-1 2-648,0 2-957,-2 3 0,1 4 0,0 3 0,0 4 0,3 2 0,2 3 0,3 4 0,4 3 0,3 2 0,4 4 0,2 2 0,4 3-1105,5 0-1027,4-1 430,5 0 495,4-3 356,2-1 182,3-2-22,1-3-596,2-1 1570,5 0 1,-16-12 0,-1-2 0</inkml:trace>
  <inkml:trace contextRef="#ctx0" brushRef="#br0" timeOffset="37418">25158 1826 32767,'23'-52'0,"0"1"0,0-1 0,-2 6 0,-2 1 0,-2 9 0,2 4 0,-7 8 0,-4 3 0,-5 10 0,-1 2 0,-2 8 0,-1 14-412,0 2-193,-2 35-257,1-9-1214,1 22 1555,4-10 22,1 5 96,4 3 309,-4-29 1,1-1-96,1 1 0,-1-1-14,1 1 0,-1-1-127,4 31 35,-3-1 82,-3-3 154,-2-1 92,-3-13 0,-2-1 212,-2 8-76,1-15 0,-3-3 174,-3-11 7,-10-6 268,3-10 126,-6-10-210,-1-26-494,7-3-1635,6-7 0,1-2 1172,2-21 297,7 23 0,0-5 1,2 3-656,1-1 1,2 0 519,1-16 1,1-1-581,2 15 1,-1 0 595,0 1 1,1-3 214,-1 5 1,0-3 0,0 3-512,0-7 1,-1 1 600,3-12 1,-1-1 340,0 6 1,0 3-403,-1 13 0,0 1-29,2-10 0,3 0 3,3 5 0,2 3-230,-2 10 0,1 1 156,5-7 0,3 1-52,5 9 0,3 5 658,12 2 1,4 6-592,4 7 0,1 6 3,-1 8 0,-5 8 676,-12 3 1,-6 5-800,3 28 76,-22-20 1,-3 1 32,0 20 91,-9-8 1,-5 1-409,-12 8 402,3-19 1,-5-2 11,-20 11 6,17-22 0,-1-2 5,-3-1 0,-1-1 0,-2 0 0,-1-1-3,0-2 1,-2 0-9,1-1 0,-1-1 5,0-1 1,1 0 0,1 0 0,0-1-1,2 0 1,0 0-4,-8 4 1,1 0-3,-16 8-8,23-8 0,1 0-128,-8 13-57,17-7-144,3 5-373,32-2-286,6-8-996,10-3 0,4-3-397,20-2 192,-13-4 0,0-1-2776,18-2 5146,-7-1 0,-24 0 0,-12 0 0</inkml:trace>
  <inkml:trace contextRef="#ctx0" brushRef="#br0" timeOffset="37810">26326 1421 22572,'1'-5'3062,"1"1"-1765,-2 4-1622,-21-60 130,12 44 160,-9-14 0,-1 6-77,5 31-4215,-8 7 3648,10 2 1519,-4 15-778,4 8-291,2 3 240,6 0-5,6-11-12,4 0 17,5-1 3265,5-1-3242,12 7-51,5-4 12,-1-2-12,-4-11 34,-11-12 61,-3-4 401,-1-3 13,-3-5-22,0-4-96,-1-6-101,1-17-81,-2 3-1695,1-14 1629,-3 10-869,-1-1 386,1 2 33,1-9 62,-1 13 123,-1-4 92,-3 16 116,-2 1-89,0 7 1447,-1 1-1450,0 5 1054,-1 5-1031,0 2 6,-1 5-6,0 4-17,1 3-73,1 15-5,3-6-348,2 11 258,4-9-101,2 0-672,9 13 146,-3-11-431,5 8-1037,-7-15-5836,-2-3 7295,-3-5 0,-5-8 0,-1-3 0</inkml:trace>
  <inkml:trace contextRef="#ctx0" brushRef="#br0" timeOffset="38009">26625 1048 26392,'-17'-56'-78,"1"0"0,1 8 0,4 10-505,8 25 183,2 9 53,1 3-3,3 4-97,1 4-223,4 7-2885,8 21-1554,-2-4-3699,3 12 8808,-5-15 0,-7-12 0,-1-8 0</inkml:trace>
  <inkml:trace contextRef="#ctx0" brushRef="#br0" timeOffset="38670">26808 1444 32467,'-2'-5'-342,"0"2"984,2 3-642,-13-54 0,9 42-817,-10-38-100,14 58 300,-1 5-1963,1 4 2174,2 5 148,3 4-1344,3 2 1521,4 3-1597,2 3 1480,3 1-205,2 2-1028,0 0-157,0 0-2515,0-1-4297,-3-4 7799,-3-6 1,-7-12 0,-2-6 0</inkml:trace>
  <inkml:trace contextRef="#ctx0" brushRef="#br0" timeOffset="39103">27168 1213 32767,'20'-24'0,"0"10"0,0 38-5578,1 2 4440,4 4 408,1 2 1202,3 2-874,0 2-608,0 2 511,-2-2-310,5 12 649,-10-5 987,-4-4-962,-18-10-86,-19-18 1172,-2-3 37,-12-11 5,6-5-175,-8-16-289,10 3-56,-2-11-178,17-7-302,5 7-1226,7-10 192,7 13-90,9 2 348,6 2 375,4 2 219,6 4 402,3 1 353,4 4-305,2 2-203,0 4-1235,19 3-2699,-15 3 3834,15 5 0,-39-1 1,-2 2-1</inkml:trace>
  <inkml:trace contextRef="#ctx0" brushRef="#br0" timeOffset="43993">5167 5661 24916,'-3'-51'815,"0"0"1,0 5 0,1 8-1070,2 16 685,0 0-393,0 8-9,0 0-160,0 11-27,0 2-416,1 9 515,2 1-113,2 10-6,10 27-75,-5-14 135,0 3 0,-1 0-88,-3 1 60,0 12 22,-6 1-545,-4-12 953,-3 12-7,-4-16 149,-1-2 75,0-3-3,-1-5 17,1-5 340,-4-6-113,7-11-222,-2-7-339,9-23-389,3 1 31,4-17-7,4 5-212,5-4 335,-1 12 1,3-2-29,0 1 1,2-2 83,5-5 0,0 1 237,-5 10 0,0 2 267,12-16-48,-11 20 10,16-8-31,-11 15-3,12-4-4,-4 16-244,-7 2-70,9 6-129,-7 2-187,1 6-86,1 2-203,2 3-99,13 13-129,-12-5-77,8 10 255,-17-8 1,-5 1 25,-4 2 45,-6 1-350,-4 1 603,-6 0 173,-5-2 122,-5-2 168,-4-4 188,0-5-2518,-1-4 2840,1-6-185,2-4 103,0-4-269,-1-14-576,5 1-206,1-12-111,6 1-40,2-4-112,3-1-100,3-1 42,3 0 456,3 1 242,9-6 69,-4 10-4,5-4-14,-5 13-8,1 2-16,9 1 4,-5 4-4,8 2-12,-7 4-28,2 2-59,24 17 33,-16-5 1976,18 16-2040,-24-6-34,0 2-27,-3 2-58,-2 3-66,4 14-208,-8-8-155,1 9-248,-8-14-428,-1-1-595,0-2-1369,1-1 3293,2-1 0,-5-13 0,0 0 0</inkml:trace>
  <inkml:trace contextRef="#ctx0" brushRef="#br0" timeOffset="44342">6701 5637 13296,'2'-3'7595,"0"0"-5081,-2 3-2340,-37 23-138,28-8 12,-28 20 32,42-4-48,2-7-38,26 22 17,-11-24 6,18 10-17,-14-20-1019,3-3 1019,2-2 11,0-4-11,0-1 6,-2-5 11,-3-1-1,-2-5-3044,-3-4 3062,-4-2-1,-2-4-10,-3-3 38,-4-16-33,-4 6 269,-6-11-236,-4 11 7,-6-1 4,-4 2 12,-4 2-5,-4 3 2828,-3 4-2806,-3 3 28,-1 6 5,-1 3-16,-1 5-3084,2 2 3028,1 3-1803,4 3 1758,3 3-27,3 5-18,3 3 141,4 3-225,5 1-90,2 4 2127,5 2-3482,8 11-34,2-7 1781,9 7-190,3-8 0,-9-13 0,0 0 0</inkml:trace>
  <inkml:trace contextRef="#ctx0" brushRef="#br0" timeOffset="44843">7420 5305 25191,'-2'-39'215,"0"1"1,-1-23-205,3 61 206,0 5-206,0 5 28,0 41-33,-2-13-1443,1-4 0,-1 0 1442,-2 11-10,-2 3 5,-2 1-6,-2 2 6,2-12 0,-1 0 6,-5 20-12,4-21 1,2-1 344,-4 8-356,4-5-11,2-6 11,4-6 6,1-6 95,1-5-56,0-2 45,0-9 11,1 0 2233,3-9-2245,0-3 368,4-7-401,2-4 84,9-18-84,-2 6 6,6-11-17,-4 12-1575,1 0 1597,0 1-577,10-8 577,-8 10-142,7-4 120,-10 13-17,0 2-5,1 3-1,2 2 1,0 3 0,1 3-6,20 10 0,-9 10-6,8 5 6,-17 6 1458,-10-3-1458,-3 1 6,-2 1-1,-2 1-22,-4 0 290,-1-1-278,-6 0 10,-3-2 18,-6-1-23,-7-2 16,-7-3 1,-4-2-5,-10 5-12,5-6 0,1-1 11,-8-3-6,2-3 7,-11-2-12,18-3-28,-4-2 16,21-2-88,3-1-52,6-1 32,3-2-351,3-2-1506,5-6-488,2 1 2465,9-5 0,-7 9 0,1 1 0</inkml:trace>
  <inkml:trace contextRef="#ctx0" brushRef="#br0" timeOffset="45069">8055 5527 27074,'-16'-25'-17,"3"10"-45,13 34-11,0 5-705,3 29 84,0-18-444,3 22-4130,-3-27 1380,1 0 3321,-1 2 0,-2-15 0,-1-1 0</inkml:trace>
  <inkml:trace contextRef="#ctx0" brushRef="#br0" timeOffset="45855">8150 5197 24961,'-22'-11'-2908,"7"9"-295,23 23-5555,2 1 7635,-3-3 1,-2-9-1,-3-4 1</inkml:trace>
  <inkml:trace contextRef="#ctx0" brushRef="#br0" timeOffset="46263">8358 5913 27010,'31'-40'40,"-1"-1"0,1 1 0,0 0 0,0 1 1,-2 3-1,-3-2-51,-4-1 0,-3-1 0,-4 4-2852,4-21 2851,-6 17 0,-2 0-8,2-21 14,-7 28 0,0 0-4,-2 0 0,0 0-50,-1 0 0,-1 0-979,1-30 967,-3 6 28,-2 6 893,-3 8-852,-3 6-2165,-3 7 2234,0 6 725,1 4-686,1 6-21,1 4-34,3 4 1231,0 3-1269,3 3-3,-2 4 12,1 5 3211,0 7-3225,-2 5-45,-3 26-887,2-5 915,-3 20 3,5-9-8,2-10 0,0 2-1465,2-8 0,0-1 1448,2 13 1,1 0-1,1-13 1,1-1-568,2 0 1,2-1 485,-1 0 0,2-1-48,1 0 1,0-1-96,0-2 0,1-1-463,12 28-341,1-6-476,0-5-2324,0-5-1087,0-7 4947,1-1 0,-11-17 0,-2-2 0</inkml:trace>
  <inkml:trace contextRef="#ctx0" brushRef="#br0" timeOffset="46612">9087 5633 19406,'-1'-8'3226,"1"2"-1764,0 6-230,0 0-1199,8-4 2,3 4 15,37-3 0,-3 2-955,11-3 927,-14-3-11,-16-4 34,-4 0-205,-2-4 216,0-11-28,-7 2-23,-1-9 46,-13-19 61,-11 12-28,-2-9 151,-14 20-78,10 17 22,-6 2 331,-11 13-370,12 2 637,-12 8-687,15 1-28,2 3-18,0 4-4,2 3-18,3 3 0,1 2-16,4 3-28,3 1 5,2 2-17,4 2-39,5 0-246,17 17-73,3-14-1203,-7-14 0,2-1 212,17 7-1827,2-2 2605,8 0 0,-23-15 0,0-1 0</inkml:trace>
  <inkml:trace contextRef="#ctx0" brushRef="#br0" timeOffset="48556">10576 5159 11418,'0'-5'3719,"0"2"589,0 3-4089,-63-54-35,39 41-8,-18-15 1,0 7-886,19 27 933,-9 7 6,7 1 352,-23 22-453,18-12-51,-15 16-16,25-17-23,4 0 517,2 9-317,8 5-95,6-7-17,10-2-79,8-18-2969,5-2 3123,7-3-1402,4-2 1221,4-1-468,22-1 576,-13-1 35,13 0-1445,-22 0 1396,-5-1-38,-6 1 1486,-6 0-1532,-7 0 1138,-5 0-1265,-5 0 988,-2 0-948,-12 5 53,-10 4-42,-5 1 26,-8 3 4,6-3 129,-3 1 2,0 1-2,-1 0 3222,0 1-3089,2 0-3322,1-1 3287,4 1 6,-1 9-111,13-8-18,1 6-44,16-10-192,4-2-154,6 1-3,4-2 121,5 1-143,16 1 67,-7-1 3426,12 2-3336,-15-4 147,7 7-826,-12-4 860,1 6-336,-17-4 335,-4 2 6,-6 1-17,-7 2 11,-5 1-2990,-8 1 3007,-3 2 5,-4 0-274,-2 1 281,-1 1-1,0-1-1792,0 1 1781,3-1 11,-3 8-11,8 2-28,5-1 2181,11-3-2053,14-1-134,4-8-39,9 8-272,19-4-51,-6-5-1177,2-5 0,2 0-6869,6-1 8414,11 2 1,-34-10 0,-9-1 0</inkml:trace>
  <inkml:trace contextRef="#ctx0" brushRef="#br0" timeOffset="49321">10765 6961 25679,'12'-42'-632,"2"15"-5082,1 51 5265,0 4 1555,-1 4-1347,-3 4-1315,-2 0 1472,-4 1-239,-2 1-662,-3-1 842,-2 1 1554,-2-2-1262,-3-2-122,-2-2 211,0-4 5,-2-2-2,1-5 2402,1-3-2393,0-5 1823,2-4-1589,1-3 977,3-3-1208,0-2 303,1-3-652,-1-3-122,0-5 45,-2-19-1,1-12-101,1-3-1179,4-6 1410,4 12-30,4-2 117,3-1 58,3-1-1,2 1 3,2 2 269,8-9-34,-6 16-3,5-6 7,-10 19 0,6 0-55,-6 7 101,4 1 51,-6 7-208,1 2-78,2 1-52,2 4-74,2 3-80,13 13-163,-7 0-47,9 12 775,-11-4-1072,9 21 38,-11-9-407,7 15 346,-13-16-71,-1 1-25,-2-1-610,4 15 471,-4-15-44,1 9-134,-3-19-244,-1-3-483,2-4-1444,1-4 3209,4-3 1,-9-7-1,1-2 1</inkml:trace>
  <inkml:trace contextRef="#ctx0" brushRef="#br0" timeOffset="49740">11933 7117 12743,'0'-6'5561,"0"2"-3362,0 4-111,-19-71-1838,11 47-535,-4-16 1,0 3 469,2 24 267,0 2-56,-4 1-219,2 5 24,-3 0-265,2 4 488,-1 4 96,-2 2 56,-2 5-123,0 4-105,-1 4-599,0 3 386,2 3-96,0 1-111,2 1-107,1 0-2722,3-1 2627,3 10-318,4-10 258,3 6-11,6-11-20,3-4 18,3-1 91,3-1 92,1-4 80,3-2 201,0-4 100,2-2 488,11-9-262,-8-1 43,8-7-56,-13 0-68,0-2-92,-3-2-73,-3-3-103,0 0-60,-3-2-82,-1 0-4,-1-1 12,-3 1 82,0 1 18,-2 2 3269,-1 2-3219,-1 3-36,0 3 378,0 2-419,0 5-1,0 1-56,0 2-333,-1 2 182,0 4 162,0 5 60,0 6-45,1 6-33,0 4-65,0 4-38,0 1-326,5 15 196,0-10-224,5 11-206,-1-13-307,3 1-495,3-1-652,2-1-1760,5-3 3064,5 1 1,-13-14-1,1-2 1</inkml:trace>
  <inkml:trace contextRef="#ctx0" brushRef="#br0" timeOffset="50362">12414 7091 27077,'10'-36'-646,"1"14"546,-2 44-338,-1 4 175,0 1 94,-3 1-5573,-1 0 5693,-3 1 1231,-1-1-1259,-9 21-12,3-20 1086,-7 12-837,6-26 45,1-2 0,2-6 104,2-1 3483,1-4-3134,1-1-387,-2-6-318,1-2-39,-2-9-24,-1-13-56,1 3-19,-1-12 3,3 7 101,0-1 9,5-15 200,-1 13-2,5-10 67,0 17 12,0 2 11,0 2 9,1 3-99,1 4 25,0 2-4,2 4 36,1 2 44,2 3 5,13 1-72,-5 3-47,18 8-70,-17 1-76,7 8-67,-13 0-149,3 10-46,-6-4-66,4 15 32,-11-14-23,0 6 82,-6-9 79,-1 0 58,-4 5 117,0-8 49,-2 3 69,2-11 71,0-2 186,0-3 20,2-3-35,1 0 114,-1-8-505,0-1 6,0-8 25,1-11-47,3 4 6,1-9-13,11-3 46,-3 9-42,8-8 245,-4 12 31,1 3 14,-1 1 8,11-2-143,-7 7-7,7-2-35,2 8-4,-6 3-69,8 2-14,-8 4-80,12 9-2,-8 1 33,9 8-78,-4 8-35,-9-4-72,3 7-59,-12-7-76,-4-1-1185,-1 21 467,-4-16-485,-2 15-1121,-3-22-3120,0-2 5848,0 0 0,0-9 0,0-1 0</inkml:trace>
  <inkml:trace contextRef="#ctx0" brushRef="#br0" timeOffset="50712">13446 7134 26395,'17'-17'-18,"3"3"-474,2 18 483,3-1 16,5 0-1,1-2 4,15-1-3,-12-3 22,18-6 50,-25-1 131,4-6-161,-9-8-58,-9 3 21,-1-23-43,-9 15-24,-3-10 94,-3 14-106,-2 2-5,-3 3 20,-2 4 60,0 2 27,-2 3 59,0 3 293,-1 2-249,0 2 91,-7 2-74,5 4-2,-5 3-21,6 4-41,0 4 262,0 2 241,-6 29-221,9-14-1255,-3 22 1090,12-20-262,2 0-50,4 1-126,5-2-3383,6 1 2593,5-1-1741,19 13 2287,-11-20 0,0 0 1,9 9-1,1-6 1</inkml:trace>
  <inkml:trace contextRef="#ctx0" brushRef="#br0" timeOffset="52041">14680 6779 29908,'0'-6'-800,"0"1"2004,0 5 140,-15-45-2720,12 33 458,-13-33 259,15 47 1254,-1 1-1003,-1 6 804,0-1-45,1 2-1132,1-3 1316,1-2-191,0 0 29,0-2-489,0-1-441,2-6 623,1-2-107,5-13 93,-2 3 11,1-6 168,-3 7-15,-1 1 76,-1 2-31,0 2-338,-1 0-114,-1 4 90,0-1-158,0 5-189,-1 1 27,0 0 694,-1 3 159,0 1-94,0 2-17,-1 4-209,0-3 190,0 4 124,2-3-209,0 0-642,0 0-117,0-1 48,0 0 194,1-1 36,0-1 10,0-1-4,0-2 274,-1 0 216,-1-1 435,0 0-83,-1-1-220,1 0-164,-1-2-74,0 1 65,0 0 17,1 0-455,1 1-292,-1 1 180,1 0 515,-1 0 292,-2 0 15,-1 1 200,-8 3-31,2-1-632,-5 3 0,6-2 0,1-1 0,1 1 0,3-2 0,0 0 0,3 0 0,0 0 0,2-2 0,0 2 0,0-1-282,2 0-240,0-1 402,5-2 192,0 0 106,4-3 108,1 1 102,1 0-388,-2 1 0,-1 1 0,-2 0 0,-4 1 0,-2 0 0,-1 1 0,-6-1 0,3 1 0,-4-1 0,6 1 0,-2 0 0,0 1 0,-3 3 0,0 2 0,-3 2 0,0 2 0,2-1 0,-2 3-25,5-5-301,-1 1-136,1 1 104,1-1-15,0-2 63,1-1-38,1-4-13,0 0 4,3-2 861,1-2-86,6-3 73,11-9-7,-3 1-30,7-6 105,-7 6-549,2-4-10,-8 6 0,1 0 0,-9 7 0,-2 3-378,-2 0-384,0 1-48,-4 0 124,0 1 73,-6-1 13,1 1 319,-1 1 81,0 0 278,1 2 64,1 0 45,1 1-126,0 1-62,2 1-50,0 0 2,2 1-72,1 0-30,0 1-37,0 1 135,1 1-55,0 2 67,1 0-13,0 2-97,1 1-120,2 0-237,2 1-348,3 0-640,2-1 1529,14 8 0,-14-13 0,7 4 0</inkml:trace>
  <inkml:trace contextRef="#ctx0" brushRef="#br0" timeOffset="52565">14736 7275 26680,'15'9'-40,"1"-2"60,1-13 366,3 0-48,9-4-4753,-4 0 4309,-1 0-218,-11 3 220,-9 4 283,-3 3-312,-1-1-217,-3 1 4,-3 0 355,-15 2 13,1 1-6,-12 4-5,9 1 1195,-9 7-1222,12-4 14,-9 10-3,16-8-1,0 3 5,6-4-1,1-2 0,3 0 26,0-1-33,3-1 3398,-1-2-3404,1 3 23,1-4 5,1 0 11,2-2 14,0-2 36,0 0 6,2-1 7,1 0 39,8-5-9,2-4-27,1-2 5,-3-2-3,-7 2-12,-3 1 6,-2-2-35,0 1-17,-3-1-1,1 1 17,-5-4-50,0 5-16,-4-3-51,1 7 17,-2 1-45,2 1-57,-2 1-77,0 2-124,0 0-218,1 3-460,0 2-946,2 4-4873,3 1-2330,1-1 9180,3 0 0,-1-4 0,0-1 0</inkml:trace>
  <inkml:trace contextRef="#ctx0" brushRef="#br0" timeOffset="53047">16223 6242 23855,'-33'-34'49,"6"11"-120,21 50-37,3-4-73,2 8-107,4-8-1535,21 24 702,-4-17-435,15 16-947,-12-24-1766,0-1 4269,3 0 0,-13-11 0,0 0 0</inkml:trace>
  <inkml:trace contextRef="#ctx0" brushRef="#br0" timeOffset="53183">16480 6374 29494,'-5'-34'-1472,"0"1"1,-1-18-148,19 67-218,1 1-7994,7 6 9058,-6-6 1,-7-8-1,-3-4 1</inkml:trace>
  <inkml:trace contextRef="#ctx0" brushRef="#br0" timeOffset="55841">17811 6557 14542,'-43'-25'390,"-1"1"0,5 2 1,5 5-162,12 13-66,-1 3 747,0 0-826,-2 1 768,1 3-785,0 2 764,2 4-809,1 1-16,4 4 1553,2 0-1570,5 2 0,3 2 1115,3 1-1115,4 1 11,5 0 0,4 2 11,5 1 590,4 0-595,4 2-12,5-1-5,3 0-195,3 0 189,2 0-519,2-1 491,1 1-3126,-1-1 3092,-2 0-66,9 8 66,-16-9 40,2 7 28,-19-12 211,-6-2-77,-14 5-62,-6-7-4,-15 4-6,-5-7-6,-9-2 23,-6-2 1308,-5-1-1276,-2-3-16,16-1 0,1-1-763,-20-3 726,23 1 1,1-1 36,-4-4-28,9-2-61,9-1-152,8-1-112,9-1 246,5-2-515,9 0 1638,8-2-2086,10 2-493,6 2-1074,7 0-1727,5 4 4280,6 0 0,-22 4 0,-3 1 0</inkml:trace>
  <inkml:trace contextRef="#ctx0" brushRef="#br0" timeOffset="56250">18412 6798 13219,'-44'-37'375,"0"0"1,5 2-1,2 11 2456,-5 28-2652,11 1-44,-9 6-46,17 1-27,2 4 1405,3 2-1433,-1 20-45,10-12 895,-1 15-889,16-11 5,2-9-6,9 7 6,1-12-11,5 0 11,3-4 11,2-1 11,2-4 3355,0-3-3281,-2-2 16,-2-5 236,-3-4 16,12-22-263,-15 7 11,10-15 17,-18 12 140,3-11-118,-6 10 23,1-7 11,-7 13 5,-1 4-5,-2 1-28,0 4-23,-1 3-44,0 2-23,-2 3-56,1 2-33,-1 0-17,2 1-6,-2 2 6,0 1-6,-1 6-3397,-1 4 3358,0 5-2286,1 2 2225,2 4-208,1 2 106,2 2-72,4 1-1529,13 26 845,-3-19-235,11 17-207,-7-27-325,2-4 719,3-4-2270,2-3 911,2-4 2410,2-4 0,-14-3 0,-1-2 0</inkml:trace>
  <inkml:trace contextRef="#ctx0" brushRef="#br0" timeOffset="56791">18780 6983 10130,'1'-8'6856,"1"1"-5316,-2 7-274,0 0-230,7-63-952,-6 39 280,4-13 1,-2 2 251,-3 19-129,1 3-95,-1 2 88,0 4-172,0 1-308,0 4-168,2 3 157,1 4 16,4 4 585,1 4-601,2 3 5,1 3-5,0 2 0,1 1 0,-3 2 0,0 1-1,-3 1-10,-2 0 0,-2-1-12,-2-1 0,0-4 12,-1-2 0,-2-3 16,0-4 23,-1-3 61,1-3 29,1-3 16,0 0-17,0-5-50,0-3-22,0-5 11,0-5-1457,0-3 1485,1-5 11,1-2-17,0-2-5,1-1 5,2-2-5,3 1-1,3 0 1,1 3-17,1 1-343,2 4 331,0 2-15,3 3-7,1 2 23,12 2-40,-5 6 6,9 1-11,-9 5-6,-1 4 11,1 2-5,-2 4-6,0 5 0,-2 1-28,5 13 28,-8-6 0,2 10 1,-10-10 1427,-4 0-1434,-3 14 23,-4-14 17,-4 9 393,-2-19-354,-1-3 7,3-4 9,-1-1 96,4-8-5,1-16-107,1 2-6,4-12 6,2 9-3403,4-1 3386,2 0-893,2 0 910,3 0-17,0 1 45,10-5-51,-7 10 12,15-7-45,-16 15-28,6-1 28,-8 7-5,9 4 2945,-5 2-2951,7 5-17,-5 2-5,0 4-1,2 1-2114,0 2 2003,0 1-51,-2 2-84,-4 1-113,-2 0-189,-5 2-2062,-1 11-7187,-6 2 8996,0-4 1,-4-12 0,0-15-1</inkml:trace>
  <inkml:trace contextRef="#ctx0" brushRef="#br0" timeOffset="57426">20135 6721 23657,'-18'-39'125,"0"0"0,2 3 0,-2 10 144,-14 23-146,6 2-5,-9 2-34,1 5-67,10-1-6,-3 5-28,11 1-28,7 11 45,3-4 0,7 7 0,10 1-5,1-6-12,8 9 6,-3-8-6,11 9 6,-4-7-12,17 17 1,-16-17-581,7 7 569,-12-10 0,-2-2-10,-2-1-1,-4-2-17,-2-1 12,-3-2 11,-3-2-1,-2-1 24,-2-2 16,0-1 0,-3 0 5,-2-2-5,-11 0-17,1-2-11,-10 0-33,4-3-264,-17-6 17,8 0-4608,-12-12 1,1-2 3256,12 6 0,-2-3 0,8 3 1,21 13-1</inkml:trace>
  <inkml:trace contextRef="#ctx0" brushRef="#br0" timeOffset="57838">20516 6725 24693,'-34'13'73,"6"13"-73,27-2-6,2 10 6,2-9-11,4-1 11,2 0-34,12 10 18,9-2 16,2-1-6,3-8 23,-1-10 22,-10-6 0,6-2 23,-14-7 5,-2-3 0,-1-5 17,-1-3 79,3-15 0,-3-9-91,-2-1-4,-5-3-12,-4 11-6,-1 2 6,-1-1-17,-2 2 6,-1-4-67,-2 8-29,2 2-78,0 12-90,3 5-710,0 4 526,1 6-897,3 4-968,3 10 806,2-3-2526,9 5 162,-5-9-1618,4 1 5444,-5-7 0,-5-3 0,-3-2 0</inkml:trace>
  <inkml:trace contextRef="#ctx0" brushRef="#br0" timeOffset="58209">21050 6780 25763,'-1'7'129,"1"6"-129,2 10 11,2 1-11,1-6 0,1 0 0,0 1 0,0 0 6,0-2-23,-1-1 17,0 1 0,-1-6 95,-1 0 426,-2-11-476,-1-8-12,-1-4 51,0-16-3319,5-15 3280,2 7-28,6-9-208,1 22 224,2 1 12,1 1-23,0 3 12,0 3-17,-1 2-6,0 3-5,-1 3-23,1 3 6,1 2-29,1 0-55,12 8 22,-7 2-33,8 7-34,-11 1-39,1 3-40,-1 2-55,-2 1-90,1 2 3204,-3 2-4279,7 14 330,-5-9-2358,17 20-6364,-4-16 9519,-1-3 0,-8-13 1,-15-15-1</inkml:trace>
  <inkml:trace contextRef="#ctx0" brushRef="#br0" timeOffset="58560">21970 7019 17238,'27'-46'1708,"0"0"1,-1 4-1,-6 6-879,-12 15 398,-2-4-796,-3 8-146,-4-1-100,-6 10-83,-4 3-7,-8 2 84,-20 4-78,-8 10-68,-1 0-677,-7 14 649,30-7-10,-4 5 5,15 1-11,7-6 5,2 4-5,6-8 16,3-1 12,7 3 6,2-5 677,4 1-655,-2-7 112,8-1-40,-6-2 40,4-1 34,-8-1 5,-3 0 0,-1-1-6,-2-1-28,-2 1-33,-2 0-6,-1 1-50,0 0-78,-1 0 5,1 4 5,1 3 6,2 5-11,3 5 6,2 4-12,1 3-239,1 2 217,0 3 5,-2 2 1,-1 2-28,-4 5-74,-2 22 1,-6-9-1016,0-17 1,-2 0 847,-11 17-124,-4 0-2807,-7 0 2320,-4-1-605,-8-3-1434,-6-3-6177,0-8 8702,3-7 0,19-15 0,10-6 0</inkml:trace>
  <inkml:trace contextRef="#ctx0" brushRef="#br0" timeOffset="59059">22594 6144 21959,'-1'-5'2656,"1"1"-2617,0 4-78,0-34-1,1 30-217,7-3-197,3 40 107,4 10-146,-2-7-156,-2-10-349,-2-2-553,-1 1-953,-2-3-2010,-2-1-2555,-2-4 7069,-1-5 0,-1-5 0,0-4 0</inkml:trace>
  <inkml:trace contextRef="#ctx0" brushRef="#br0" timeOffset="59200">22804 6243 11692,'5'-5'7807,"-1"0"-6299,-4 5 116,0 0-627,39-61-711,-29 43-143,12-16 0,-5 5-82,-17 27-21,0 2-73,0 5-7,0 3-66,1 7-140,1 4-353,3 5-1009,3 2 1608,5 6 0,-6-16 0,1 1 0</inkml:trace>
  <inkml:trace contextRef="#ctx0" brushRef="#br0" timeOffset="59566">23512 7295 25163,'16'-44'642,"-1"0"1,-1 3-1,-3 9-569,-8 23-95,-1 2-85,-2 6 35,-2 9 4,-2 4-49,-3 11-102,-4 5-195,-4 8-432,-2 4-1109,-3 6-7876,0-4 8880,2-4 1,8-19-1,4-7 1</inkml:trace>
  <inkml:trace contextRef="#ctx0" brushRef="#br0" timeOffset="61984">11101 8797 17708,'11'-41'1957,"0"-1"0,-1 5 0,-3 7-1571,-6 20-179,-1 4-128,0 3-191,0 4 72,0 4 57,0 20 0,-1 2 11,-1 34-39,-1-17-1193,0 16 1176,-1-14 17,1 1-158,-1 2 113,0-13 0,-1 0-6,-2 19 34,0-20 0,1-1 0,-3 10 17,-1-6 11,1-5 73,-6 9 5,6-21 1208,-6 5-1163,8-22-28,-1-4-28,-1-6 205,-6-15-221,1-3-1243,-4-14 1225,3 2-5,0-5 6,2-5-12,0-4-11,1-3 23,2-2-1,3 15 1,1 0 22,-3-20-31,3 21 1,1 2 41,-1-14-22,1 3-1,3 1-16,1 3-180,3 3 146,3 3-11,15-12 12,12 7-1,5 1 3,-1 23 1,3 4-2939,4 4 2927,-8 4 0,0 2 2,3 7-377,-1 4 378,-2 4 739,-1 5-751,-2 3-21,-1 4 4,-1 2 108,-2 3-185,2 15 61,-11-9 3172,-3 12-3194,-22 2 56,-8-10 655,-13 10-655,-6-16-393,-6-3 403,-4-3-1028,-3-3 1023,-1-2-17,1-3-5,3-4-258,-15 0-246,27-8-482,-5-3-919,31-9-1915,5-6 3126,9-6 1,-4 9 0,3-1-1</inkml:trace>
  <inkml:trace contextRef="#ctx0" brushRef="#br0" timeOffset="62476">11663 8437 18802,'40'44'82,"0"1"1,-10-12 0,1 0 0,-4-4-33,6 5-14,-12-9 1,-2-1-3948,-1 4 4163,-10-6 1566,-8-10-1403,-4-1 913,-4-2-959,-4 0 347,-3-3-403,0-1 3398,0-2-3414,0-1-17,4-2 454,-3-4-526,7 0-46,0-3-50,7 2-28,0 0-39,0-1-17,6-4-45,2 3 11,6-6-10,2 4-24,19-8 1,-5 4-1273,14-5 1295,-10 7 11,0-1-11,-2 1 12,12-8-1,-12 5 34,15-13-11,-23 11 22,2-5 0,-15 8 12,-2 1 78,-3-3-57,-3 4 1303,-1-3-1202,-4 1-89,0 4 17,-2-2 134,-1 1 12,0 1-158,0 2-16,2 3-17,2 2-112,0 2 28,-1 4 22,2 3-5,-2 6-34,1 15 12,0-4-46,1 11-27,0-8-28,0 1-46,3 1-44,0 1-666,6 11-7,-1-9-749,4 6-1944,-2-15 3590,1 0 0,-6-11 0,1-1 0</inkml:trace>
  <inkml:trace contextRef="#ctx0" brushRef="#br0" timeOffset="62668">12471 8300 21971,'10'-9'-5366,"4"7"5366,13 29 0,-13-13 0,2 0 0</inkml:trace>
  <inkml:trace contextRef="#ctx0" brushRef="#br0" timeOffset="62902">13131 8449 19378,'-2'-5'3876,"0"2"-2403,2 3-1160,-69-32-66,38 25-392,-11-9 1,-2 4 340,2 25-162,12 1-730,-5 8 690,17-3-11,5 2 12,3 3-12,4 0 144,6 14-166,4-9-23,6 10-50,4-13-68,4 0-55,3-1-101,2-1-140,2-3-46,3-1-615,2-3-489,3-3-1735,5-1 2592,7-2 0,-21-5 0,0-1 0</inkml:trace>
  <inkml:trace contextRef="#ctx0" brushRef="#br0" timeOffset="63310">13596 8525 25875,'-46'-10'28,"0"0"0,5-2 0,10 8-28,22 29 11,8 11-22,5-13 0,6 14 5,4-20-16,4-1 0,3-1-6,2-3 0,3-2-12,0-3 12,0-2 12,-2-3 21,-1-2 12,-3-4 22,-2-3-11,-3-3 0,-3-5 11,0-1-16,-2-4 5,-2-3-6,-2-2 17,-3-2-5,-1-2 44,-1 1 113,-2-8-68,-2 11-17,-1-2 29,-2 13 83,-9 2-106,1 6-11,-7 1 0,2 4-23,-1 3-11,-2 3-39,1 4-5,2 3-6,1 2-6,1 2 0,2 3 0,2 2-11,1 3 0,3 2 0,4 2-11,2 1 5,3 2-72,13 16-6,1-10-296,13 10 190,-1-17-579,6-2 433,6-2-179,5-2-258,6-2-414,5 0-2545,5-2 1869,-28-11 1,1 0 1862,5 0 0,-2 0 0,4-1 0,-2 0 0</inkml:trace>
  <inkml:trace contextRef="#ctx0" brushRef="#br0" timeOffset="63660">14813 8349 17190,'-50'-13'54,"0"-1"1,10-3-1,7 11 2472,4 39-2532,22-15 1,0 9 5,6-10-12,0 2-1087,3-2 1093,1 1 475,3-4-486,1 0 1824,0-2-1840,1-3 27,-1-2 12,1-2 162,9-1-101,-5-6 2926,13-8-2925,-12-3 1291,3-5-1219,-6-7-84,-4 7 11,-2-7-17,-3 10 1,-1 1 243,0 2-278,-2 2 7,1 3-113,-2 2-145,0 4 78,0 1-50,-1 6-90,-1 4-174,0 5-296,-2 4-622,2 2-1260,0 2 1801,2 5 0,1-14 0,0 1 0</inkml:trace>
  <inkml:trace contextRef="#ctx0" brushRef="#br0" timeOffset="63992">14907 8955 22727,'-3'0'2072,"1"0"-514,2 0-1575,-14 0 11,10 2 1,-10 2-6,16 3-1,0 2 1,3-1 34,7 6-1,3 0-3336,6 1 3410,-7-7-266,-4-3 338,-9-5 118,-1 0-180,0-2-72,-3-2-28,-1-4 10,-4-2 3268,-8-4-3256,2 4 401,-4-2-373,-4 5-62,9 2-33,-6 0-11,12 4-40,2 1-257,-2 0 22,3 0-285,-2 3-763,3 1-2509,0 3 3882,1 2 0,0-4 0,2 0 0</inkml:trace>
  <inkml:trace contextRef="#ctx0" brushRef="#br0" timeOffset="65460">17580 8368 22688,'4'-37'437,"0"8"-207,0 25 50,0 0 296,-1 1-318,0 1-40,-1 1-139,-1 0-79,-1 4-11,1-2 106,-1 2 745,0-2-868,1 0 6,0-1 5,2 0 17,1 0 11,2 0-5,4 0 0,2 0-6,4-2 5,8-1 1,-5 0-17,6-1 16,-8 0-5,-2 0 0,6-3 11,-6 2-11,4-1-11,-7 3 22,-1 0-33,0 1 22,-2 0 6,1 0-1,-4 0-5,0 2-5,-4-1-18,-2 1 29,-5 2 27,-2 1-5,-7 2-5,-3 0 10,-5 0-5,-4 0 34,-18 1-17,10-2-12,-13 0-3397,16 0 3387,0-2-1,1 1-16,1-1 33,-9 0-45,12-1 34,-3-1-22,15 0 11,3 0 16,4 0 1,3 0 3442,2 0-3577,2 0 84,1 5 40,0 0-6,1 6-12,0-1 6,1 5-5,-1 0-6,0 2 34,-2 0-18,0 2 1,0 1 0,0 0-34,-2 1 28,-1 1-5,-3-2 0,-1 1-1,-1-1-5,-2 0 0,-1 1 0,0-2 6,-1 0-1,0-2-5,2-2 12,1-3-1,2-3 67,3-3 124,1-3 201,3-2-341,2-7-12,2-3-50,2-4-6,2 0-16,1 3-12,1 0 12,2 2 11,3 0-6,3 2 11,4 1-22,0 1 23,5 1 5,2 2-11,3 1 11,2 2-12,2 1-21,19 9-833,-13 0 804,13 7-84,-4 7 62,-12-4-11,9 8-28,-18-7-6,-3 0-5,-4-1-166,-6 0 194,-5 0 22,-6-1 22,-8-1-3080,-21 6 3098,-1-8-7,-20 3-1432,6-10 1393,-4-3-339,-2-3 233,-1-2-62,1-2-33,2-3-6,5-2-207,5-3-3149,5-9 3653,11 1 0,4 2 0,10 5 0</inkml:trace>
  <inkml:trace contextRef="#ctx0" brushRef="#br0" timeOffset="65867">18448 8450 23747,'-43'22'91,"1"0"0,3-1 1,9-1-81,17 5-11,2 13-11,6-8-562,0 9 545,8-12-28,3-2-17,5-3-39,4-1 6,5-3-6,2-2 17,6-2 5,3-2-39,18-1 68,-10-6 38,10-1 12,-17-6 105,-3-2-55,-4-4 6,-4-4 5,-4-2-3097,-3-6 3131,-3-1-825,-3-5 836,-2-2 34,-3-4 17,-2 0 11,-3 1 27,-3 1-4,-4 2 184,-3 2-12,-12-5-195,2 9 2718,-11-3-2718,7 12-5,-1 3 1224,1 2-1281,3 3-44,3 2-51,-1 2-28,8 0-17,-1 3-28,6 2 274,-1 4-375,1 3-689,1 11-223,4-3-1071,2 9 2157,7-5 0,-4-10 0,4-1 0</inkml:trace>
  <inkml:trace contextRef="#ctx0" brushRef="#br0" timeOffset="66392">18965 8440 18645,'43'-14'666,"0"0"0,-2 0 1,-9 4-275,-20 7 1537,-1-1-1649,-9 3 906,0 1-1113,-8 4 309,0 1-315,-8 6-16,-1 2-23,-5 3-6,-1 1 0,0 3-2363,1 0 2347,3 2-23,-1 10-17,8-6-5,1 16 22,9-16 29,4 5 10,4-9-28,5-4 12,3 0-17,4-3 11,4-2 5,2-2-5,3-2 6,0-4-542,1-1 536,-3-2 22,-2-2-5,-2-3 22,-2-4-5,-2-2-1,-3-4 7,-2-2-18,-4-4 3149,-3-2-3059,-5-33-95,-5 19-450,-5-23 433,-4 29 749,-2 1-733,-1 2-4,-2 4 4,0 3-4,-1 5-7,1 2 6,1 5-11,-2 1-16,6 4-12,-1 0 480,7 4-474,1 1-23,1 3-17,0 1-50,1 2-50,1 3-325,3 9 105,5-4-127,6 7-197,4-8-274,6-1-398,4 0-632,3-1-1413,5-2 2974,7 2 0,-19-8 0,0 0 0</inkml:trace>
  <inkml:trace contextRef="#ctx0" brushRef="#br0" timeOffset="66734">19873 8514 20983,'3'-39'207,"0"0"1,-5-23 1747,-23 59-1799,-17 6 628,8 2-768,-11 4-10,15 5 0,3 1 374,2 4-413,-11 24 5,13-3-6,-1 8 0,17-12 1281,9-11-1269,10 9-6,1-11 17,10 7-12,-1-14 6,1-2 17,3-3 68,29-6-24,-24-5-189,21-7 196,-31-6 10,-2-5 7,-1-2 4,-2-4 7,-1-3-12,-3-2 0,-2-1 51,1-14-73,-5 13-6,-1-9 50,-7 3-77,-1 15-24,-3-5-49,-1 18 150,1 3-336,0 2-167,-1 2-337,-1 2-4934,-6 4 5685,3 3 0,1-2 0,4 1 0</inkml:trace>
  <inkml:trace contextRef="#ctx0" brushRef="#br0" timeOffset="67236">20531 8535 18016,'-7'-1'3579,"2"0"-2626,5 1 2867,0 0-3770,-21-31-5,7 24-34,-21-21 101,-15 45-78,18-3-23,-19 12-39,23 0 0,8 5-3369,4 1 3374,9-1-428,8-8 445,5-1-2111,5 0 2111,5 0-10,3-3 16,16 5 1690,-8-9-1696,10 3 23,-11-10 22,8-3 11,-10-2 426,5-4-352,-8-9-74,-6-1-11,1-8-11,-5-11 11,-5 4-16,-1-12 3156,-4 7-3179,-4 1-17,-2-1-39,-6 3-51,-3 3-77,-4 3-214,-4 5-386,-5 2-1322,-2 6-7427,1 3 9710,3 3 1,12 2 0,5 0 0</inkml:trace>
  <inkml:trace contextRef="#ctx0" brushRef="#br0" timeOffset="68049">21235 8995 26049,'12'3'112,"-4"6"-90,-13 14-39,-1 5-5721,-3 2 5519,-1 5-246,-4 1-1203,-3 3-2326,-4 3-5837,0-3 9763,1-6 1,10-15-1,3-8 1</inkml:trace>
  <inkml:trace contextRef="#ctx0" brushRef="#br0" timeOffset="70169">10994 10410 16955,'-26'-27'72,"6"11"-38,21 41-12,0 4 1,-1 3-6,1 3-1,-2 1 2178,-1 2-2182,-7 18-1,-1-13 0,-4 13 23,-4-5-12,1-4 12,0-5 184,3-11 118,9-21 1716,0-3-1688,5-9 455,-1-7-752,1-8 2077,0-7-2093,1-7 5,2-6-2484,4-5 2461,4-4-5,2-3-668,3-4 662,-3 14 1,0-2-15,-3 11 1,0-1 16,6-18 0,0 2 15,1-2-7,3-7 6,-8 28-5,-2 8-17,-1 3-12,-1 6-16,1 2 0,1 3 0,3 2 28,11 2-23,-2 3 0,7 4 2407,-6 5-2412,0 3-2481,0 4 2487,-1 2-1434,0 3 1439,-3 3-11,4 17-6,-10-8 1,1 15-7,-10-13 12,-2 3 11,-10 13 11,1-13 2478,-8 9-2500,3-19 2110,0-2-2088,-1 3-5,3-11-6,1-1 28,6-11 50,2-5 197,0-2-158,1-3 181,0-5-286,1-6-7,1-5 46,7-17-29,0 6-507,6-11 508,0 11-12,2 0 6,3 0-1,2 2-4,1 2-32,1 1 14,-1 5 12,-1 2-23,7 1-22,-1 7 11,11 2 17,-10 9-40,11 9 18,-14 3-18,9 6 479,-10-1-568,-1 1-41,-1 2-138,-1 0-751,8 13 146,-7-8-1961,13 18-2284,-8-12 531,0-1 3790,-2-4 0,-16-18 0,-1 0 0</inkml:trace>
  <inkml:trace contextRef="#ctx0" brushRef="#br0" timeOffset="70551">12283 10543 16044,'30'-45'1271,"0"1"1,-3 7 0,-8 6-83,-18 13-847,-4 10-129,-2 2-107,-4 1 906,-1 2-950,-8 1-57,4 5-5,-4 3 524,4 6-535,-3 12-11,5-2 1086,0 9-1125,8-9 724,3 0-831,17 22 106,2-15 51,8 11 11,-3-24 6,-6-8 11,-1-3 55,8-2-16,-6-2 51,12-9-51,-13 0-23,6-10 18,-1-9-23,-6 3-3387,4-12 3387,-8 6-35,2-16 46,-6 10 141,0-18-63,-6 27-5,-6-3-22,-2 15-34,-6 4-34,-4 2-5,-3 3-17,-4 3-11,-18 5-34,-3 9-22,-1 0-23,8 7-22,16-2 3294,5 2-3368,2 3-88,5 0-57,5 3 35,5-1-959,16 13 252,3-11-453,16 8-4448,21-4 5497,-4-5 1,-6-5-1,-19-9 1</inkml:trace>
  <inkml:trace contextRef="#ctx0" brushRef="#br0" timeOffset="71603">13269 10487 20291,'10'-53'1181,"-1"1"1,-1 3 0,-5 10-678,-10 19-129,-6 1-123,-2 5-78,-5 1-40,-2 4-15,-7 5 9,-2 1-947,-5 6 892,-1 3 31,-2 6-81,2 4-1078,0 3 1067,3 6-2761,-8 18 2749,12-6-5,-3 11 154,17-14-228,4 11 35,7-12-7,4 6 12,7-15-17,5-3-1812,7-3 1845,3-2 23,5-4 540,3-4-551,3-4 11,2-3 0,2-6 16,-1-3 18,-1-8 43,-1-5-55,-1-4 18,-2-5-12,-1-5-12,-10 5 1,-1-2 1922,9-22-1911,-5 2 0,-2-1-511,-8 19 0,-1 0 500,4-11 0,-1-1 2,-4 14 1,0 1 1124,-1 0 0,0 0-1097,5-9 1,-1 0 64,-1 5 0,-1 1-17,1 2 0,-2 2 101,3-10 0,-9 24 8,-3 5-8,-1 5 129,-2 4-392,0 3 1695,-7 13-1611,1 2-11,-5 13 521,1-1-533,-1 5-1429,0 4 1452,-1 4-28,1 3-217,1 2 194,2 1-22,2 2-11,5-13 0,1 0-51,0 19-847,5-10 1,2 0 790,3 4-11,10 9-679,7-18 696,-4-15 22,7 2 28,-7-17 1043,1-4-992,0-4 28,0-6 16,-1-4 34,0-6 17,0-4 169,-1-2-157,-2-2 55,5-15 973,-6 9-996,3-10 18,-7 13 12,-2 2 166,2-4-111,-4 10 689,0-2-683,-6 13 79,-1 2-197,-2 3-185,0 0 123,-2 8 871,-1 6-860,0 4-27,0 3 10,2-5-5,4 1-5,1-2 5,3 1-12,4-2 18,0-1 0,4-2 27,1-2 6,2-3 1,2-3 4,0-1 7,2-5-1,-2-2 1,1-6 38,5-13-38,-7 3-1119,3-10 1118,-11 5-429,2-14 435,-5 9 67,0-20-45,-5 24 12,-2-3 0,-2 14 5,-2 5-11,-3 1-23,-1 4-10,-2 2 1047,-1 2-1076,-3 2 495,-3 2-483,-2 3-12,-3 4 12,-1 5-12,0 3-5,1 4 0,-6 14-1393,9-4 1398,-3 11 1,10-9-23,4 1 17,2 1-110,4-1 99,1 1-23,7 12 11,2-12-5,8 7 0,0-16 5,14 4-16,11-3 22,2-3-2891,1-9 2908,-12-9 0,11-6 846,-11-3-818,9-7-6,-13-4-1162,-1-4 1151,1-4 5,0-4-4,-8 2 1,-1-2 32,11-16 522,-11 11 0,-2 0-567,7-18 22,-1-5 6,-1-1 0,0-1 0,-4 1 16,0 1 7,-5 3-1,-4 3 17,-3 4 5,-4 3 90,-2 4-56,-5 3-1215,-1 4 1215,-4 4 6,0 4-219,0 4 236,1 5 1268,1 3-1307,1 5-12,1 3-129,1 1 3255,-1 4-3221,0 4 566,-2 7-538,-3 6 0,-7 24 0,3-5 12,-2 20-4,9-23 0,2 0-3416,-2 25 3399,4-21 1,1 1-9,1 20-2268,2 0 2234,3 1-375,3 0 270,6-2-102,4-1-548,5-3 134,5-3 262,5-3-2726,4-2-6347,-2-6 9483,-4-9 0,-15-15 0,-5-7 0</inkml:trace>
  <inkml:trace contextRef="#ctx0" brushRef="#br0" timeOffset="72185">15602 9883 24133,'-43'0'11,"0"0"0,3 0 1,9 4-18,19 11 0,2 2 1,2 1 10,0 0-16,4 0 11,1-1-17,2 0-5,2 0 22,2-2 0,9 4 50,-2-7 23,6 2 241,0-10-107,-3-1-11,4-6-28,-7-3-39,1-6-12,-1-4 24,0-2 178,2-11-151,-5 7-17,0-9 225,-6-4-281,-3 13-3437,-2-9 3381,-2 19-5,0 3-23,-1 2-44,1 2-51,1 2-62,0 2-50,1 0-78,-1 4-79,-1 3 3268,-3 5-6864,-10 29-414,8-11 4363,-6 28 0,14-38 0,0 1 0</inkml:trace>
  <inkml:trace contextRef="#ctx0" brushRef="#br0" timeOffset="72535">15585 10575 21875,'-3'-1'1922,"1"0"-275,2 1-1636,-44 1-4234,37 9 4245,-32-1 871,56 15-876,-2-9-11,9 5-6,-3-8 0,1-1 5,0-2 6,-2-1 17,-3-3 56,-5-2 3476,-3-1-3196,-4-4-224,-2-2-67,-1-4 6,-2-3 27,0-4 6,-1-1-22,-2-2 33,-2 0-17,-2 1-5,-1 1 106,-4-4-84,-2 4-89,0 1-34,2 6-22,4 5-62,2 1-73,1 1-78,0 2-152,1-1-274,-1 2-3725,-4 5-5068,2 0 9454,-1 3 0,6-6 0,0 0 0</inkml:trace>
  <inkml:trace contextRef="#ctx0" brushRef="#br0" timeOffset="75039">17983 9979 15177,'0'-4'5153,"0"1"-2285,0 3-3053,-14-25 6,11 18-101,-9-14 123,15 26-157,3 5-190,2 1-336,4 1-504,0 0-1048,2 1-2610,1 1 4154,1-1 0,-8-5 0,0-1 0</inkml:trace>
  <inkml:trace contextRef="#ctx0" brushRef="#br0" timeOffset="85667">18029 9936 12825,'0'-4'4295,"0"0"1889,0 4-5937,-10-22-63,8 17 12,-8-17-123,10 22-202,0 0 113,-2 3 27,0 0 22,-1 4 12,-1 0-22,0 3 5,-2 0-623,1 1 595,-1 0 11,1-2-16,1 0 16,1-2-5,1 0-6,1-1 0,0-1 600,1 1-584,0-1 1,0 5-6,0-3-11,1 5 12,0-4 4,2 1-10,0 0 0,1 0-1,0-1 1,0-1-6,0-1 263,1-1-33,-3-2 55,1-1 416,-2-2 245,1-5-800,0-1-96,1-6-11,1-2-16,0-3 22,0-1-23,0 0-5,-1-1 16,0 2 7,-1 3 21,-1 1 18,0 2 10,-1 2-10,0 3 128,-2-1-162,1 5-1,-1-1-21,0 3-18,0 0-16,1 0-34,-1 0 1,0 0-7,-2 3 46,0 2 10,-5 5-5,0 2-11,-7 9 0,5-4-23,-7 18 12,10-13-17,-2 8-23,6-8-140,1 9 79,2-6-56,2 6-23,3-11-33,3-1-39,3-1-40,2-3-73,3-1-162,3-3-274,2-2-3868,3-3 2518,5-4-4291,2 0 6464,7-5 0,-17 3 0,0-3 0</inkml:trace>
  <inkml:trace contextRef="#ctx0" brushRef="#br0" timeOffset="86060">18338 9992 15395,'-3'-2'4969,"2"0"-1710,1 2-3259,-16-13 23,11 14 16,-12-9-3386,15 29 3358,0-11-321,1 11 316,1-15 5,1-1 118,1-1-17,0-2 61,0-1 3312,-1-1-3194,1 0-22,0-2-62,2-2 380,1-3-525,2-2 106,4-10 28,1 0-73,-3-1 23,-1 4 22,-7 9 11,0 1-16,-1 2-18,0 2 62,0 1-212,-1 0-1,-2 1-5,-1 1-6,-3 2 6,-2 3 17,-3 5-1,-3 2 12,-2 4-56,-6 11-28,6-5-230,-4 22 39,14-18-100,3 11-147,12-12-273,5 1-1208,10-3-300,9 0 2286,11-1 0,-19-11 0,1-1 0</inkml:trace>
  <inkml:trace contextRef="#ctx0" brushRef="#br0" timeOffset="87167">19355 10038 13194,'0'-5'4878,"0"1"-2346,0 4-2123,-60-43-84,35 32-199,-11-13 0,1 4 64,14 20-50,2 1-22,0 2-11,0 3-23,1 3-11,0 2-23,2 1-16,0 1-1,3 3-16,3 0 28,2 10 5,5 3-5,5 0 6,6-1 10,5-9 12,5 0-23,3 0-16,4 0-12,2-1 6,3-1-5,3-1 5,1 0-17,2 0-5,2 0-6,-1-1 5,12 7-27,-16-6-1,4 3 1,-21-7 5,-5-2 17,-6 0 28,-2-1 0,-7 0 0,-3 1 6,-8 0-12,-6 0-5,-5 0-6,-7-1 23,-3-1-17,-5-2-3370,-1-2 3381,-4-1 14,5-2 0,-1-2-790,-9-1 753,12 0 1,3-2-57,8-4-716,6-3 111,7-2-699,7-3-2000,5 0-2463,5-1 5818,2 3 0,-1 6 0,0 4 0</inkml:trace>
  <inkml:trace contextRef="#ctx0" brushRef="#br0" timeOffset="87709">19755 10102 16997,'-1'-3'3870,"-1"1"-2239,2 2-1385,18-66-167,-2 43-51,-1-16 0,3 3 11,12 22 0,21-4-28,-11 7-5,14 0-322,-20 7 327,-2 2 0,-3 2-5,-5 5-12,-1 2 18,-5 5-12,-1 4-12,-4 2 12,-4 3-22,-4 5 332,-3 3-310,-7 3-5,-4 2-1,-9 0 6,-7 3-6,-6-1 1,-4 1-2632,-6-1 2654,0-2-12,-2-3-1237,4-3 1260,3-2-6,7-4-10,5-2-7,7-5-10,6-2 16,4-1 2213,3-6-2174,3 0 1763,4-4-1650,1-1 27,4 1-11,4-1-44,4-1-62,5 0-40,7-1-33,5-2-61,25-7-3410,-9 1 3401,-16 2 0,2-1-261,3-1 1,-1 0-2644,21-6 2335,-19 6 1,-1-1-2116,16-3-5781,-6 0 8535,-9 3 0,-19 4 0,-9 3 0</inkml:trace>
  <inkml:trace contextRef="#ctx0" brushRef="#br0" timeOffset="88341">20627 10013 22890,'-2'-34'84,"1"0"0,0-21-90,7 51-5,1 0-6,3 0 1,2 2 605,1 0-628,10 1 222,-4 0-244,16 8 33,-15 0-11,5 7-1,-10-1 97,-2 2-158,2 11 40,-5 5 27,-1 1 12,-6-1 16,-6-10 12,-3-1 44,-10 6-22,1-8 22,-7 3 186,-14-4-124,13-8 218,-20 2-117,27-9-6,-2-2 17,10-2 301,2-3-384,3-1-29,2 0-39,1-6-62,2 5-11,2-5 0,4 5-17,4-2 17,0 3 11,4 0-5,-2 4-6,1 1 0,3 0-6,1 3 29,11 5-29,-6 1-50,18 13 11,-16-5-590,9 8 562,-12-5-34,-2 2-3233,-1 0 3183,-4 1-11,-4 0 17,-4-1-112,-8 10 156,-6-8-27,-8 5-23,-5-10-39,-5-4-50,-4 0-85,-2-6-913,-17 0-150,11-6-1237,-12-1 2631,14-5 0,17 1 0,1-1 0</inkml:trace>
  <inkml:trace contextRef="#ctx0" brushRef="#br0" timeOffset="88601">21367 9755 22783,'9'57'-1384,"-1"-9"169,-8-32-1160,0 0-5231,0-2 7042,0-2 1,0-5 0,0-4 0</inkml:trace>
  <inkml:trace contextRef="#ctx0" brushRef="#br0" timeOffset="88827">21675 9750 20319,'0'-3'3159,"0"1"-1714,0 2-1468,7-13-16,-7 17-56,6-7-96,-10 22-156,1 2-1266,-5 14-375,2-7-6821,-4 9 178,3-14 8064,1-4 0,3-10 0,1-4 0</inkml:trace>
  <inkml:trace contextRef="#ctx0" brushRef="#br0" timeOffset="92249">9713 11432 20089,'-7'0'3708,"2"0"-3411,5 0 78,0 0-397,-3-41 10,16 24 1,4-32 11,41 30-17,-10 5-813,-15 5 0,0 2 819,14-1 5,-3 2-16,-4 4-40,-5 0-22,-7 3-22,-6 2 16,-9 1 29,-5 4 122,-9 6-22,-7-2 1,-8 7-18,-8-3-16,-6 0 618,-4 0-612,-5 0-3043,-1 0 3031,0 0-175,2-1 175,4-1-11,5 0-1963,3 1 1974,5-2 449,3 0-466,-1 4 6,6-4-12,0 3 2209,7-8-2214,2 2 11,1-2 200,2 1-188,1-1 3397,3 3-3376,1-1 1,4 2-6,2-3 6,3 1 0,2-1 0,1 0-6,3 0-5,2-1-23,2-2 17,3 1 0,1-2 0,1 1-11,15 3-6,-13-3-28,9 3 17,-18-2-28,-5-1-6,-5 2 18,-5 0 21,-3 1 29,-5 2 33,-10 10-33,-3-4-1,-10 8 12,0-6 0,-1 0-1093,-1 1 1070,1-1-3042,2 1 3014,4-2-372,4 0 367,5-1-11,4-1 16,3-1-203,2 1 232,5-1 5,3 0 0,4 0-11,4 0 11,3 1 0,13 8 0,-6-7 5,9 6-5,-9-8 652,-1 0-658,-1 0 1,-2-1-1,-3 1-5,-4-2 3078,-2 1-3073,-5-1 6,-2 2 0,-2 0 6,-5 2-6,-3 2-6,-5 1-16,-5 1-40,-4-2-44,-4 1-135,-5-3-268,-5 0-499,-4-3-992,-6-1-6390,2-4 8390,5-2 0,17-3 0,8-2 0</inkml:trace>
  <inkml:trace contextRef="#ctx0" brushRef="#br0" timeOffset="100892">9660 5553 23377,'-10'1'168,"7"-2"-140,19-6 6,4 0-23,4-1-6,2 1-77,14-1-96,-9 2-713,10 1-16,-12 3-995,-1 2 1892,14 2 0,-23-1 0,7 1 0</inkml:trace>
  <inkml:trace contextRef="#ctx0" brushRef="#br0" timeOffset="101062">9622 5836 22646,'51'-21'-193,"0"-1"1,-3 3 0,-6 3-978,-6 6-2823,3 2-4357,-3 0 8350,-4 2 0,-16 3 0,-6 2 0</inkml:trace>
  <inkml:trace contextRef="#ctx0" brushRef="#br0" timeOffset="121577">2818 6279 19468,'-5'0'3075,"0"0"-1227,5 0-1294,-28 0-420,21-2-5,-20 0-39,29-3-29,3-4-26,2-5-24,4-5 17,13-21-12,-7 14 1,1-2-1707,1-1 0,0-2 1698,3-1 0,-1-1 4,10-20-1155,-9 10 0,0-2 1143,-6 11 0,0-1-756,5-13 1,-1 1 760,-7 14 1,-1 1-451,0 0 0,0 1 456,10-28 1013,-3 6-999,-9 15 1,-2 0-26,1-5-12,-4-13 7,-11 39-1,-6 6 6,-17 3-5,5 6-1,-11 5 1573,1 11-1579,9 1 1,-13 19 22,15 5-11,1 3-247,4 5 247,6-7 6,2 5 3,-1 6 8,2 3 137,3 3-154,2 2 11,3 0-22,5-2 2,3-18 1,2-1-201,10 15 209,-6-19 0,2-3 2219,10 5-2224,16 7-1,-9-16-68,11 3 74,-12-17 2950,1-5-2950,15-6 0,-11-7 6,10-6-1,-15-5 12,-3-5-2888,0-2 2887,-4-4-2225,-2-1 2214,-3-1 6,-3-1 1,-3 0-904,-2 1 920,-4 3-40,-2 3 40,-3 2 5,-1 5-27,-3 3 1775,-1 5-1758,-4 3-18,-2 3 18,-3 2 2585,-2 5-2580,-13 20-16,10-5-12,-9 15-1110,16-11 1110,2 0-807,2 1 813,2 1-6,2-2 0,1 1-17,7 8-5,7-3 22,3-2 0,6-7 11,-3-11 6,2-4-12,3-3 1,1-4-1980,1-5 1991,2-5 1665,1-6-1671,15-18-11,-10 3 12,9-14-1,-13 8-6,-2-4 12,-3-4-3,-9 11 0,0-1-3,6-19 147,-8 18 1,-1 0-159,3-13-637,-2 2 648,-5 16 1,-1 0 4,3-14 1,0-10 6,-8 22 5,-2 3-200,-2 3 205,-3 3 92,-2 3-52,-5-1-40,1 9 640,-5 1-656,4 12 2871,1 6-2893,0 9 5,4 7 5,-5 22 620,4-5-625,-1 16-362,5-12 362,2 2-17,5 1-45,7-1 1,4 0-51,6 11 36,-2-12 1,2-2-132,8-1-84,2-5-125,2-1-211,0-5-258,0-3-2587,12 2-1351,-14-10 4823,9 1 0,-26-14 0,-3-1 0</inkml:trace>
  <inkml:trace contextRef="#ctx0" brushRef="#br0" timeOffset="121769">3730 5723 19055,'44'-15'-2458,"0"1"0,7 1 1,5 1-1,-8 3 1687,12 1 1,-5 1-1,-8 1 1,-34 5 0</inkml:trace>
  <inkml:trace contextRef="#ctx0" brushRef="#br0" timeOffset="140340">6567 13937 11558,'-1'-3'5243,"0"0"-1445,1 3-3507,0-49-50,1 35-17,-1-37-23,1 49 163,0 0 1110,-1 1-1401,0-1-17,0 0 5,0-5-16,0 0 50,0-5-33,0 4 11,0-1 89,1 0 0,-1 3-5,2-2-95,-1 3-6,-1 1 28,1 0-34,-1 0-22,1-1 6,-1 1 5,1 0 0,-1 0-5,1 1 11,-1-2 5,0 1-5,0 1-45,0 0-437,0 3 437,0 5 6,0 0-6,0 6-6,1 0 12,0 2 5,2 1-6,-2 2-16,2 11 17,-1-4-6,1 10 0,-2-7 11,2 3-697,-2 12 708,1-8-22,-2 10 17,0-12-6,0-1 17,-1 0-6,-4 8-10,0-11 4,-2 5 24,2-14 21,0-3 23,1-3 17,-1-2 1152,1-3-985,2-3 18,0-2 128,0-4-240,-2-8-101,-5-11-40,1-3-21,-3-5-1,3 4 0,0-3-11,-1-18 17,1-8-3392,2-2 3369,4 2-2262,2 16 2262,2 1-127,2 2 133,3 2-11,3 4 5,0 4-5,1 4-6,1 4 12,-2 4 2193,1 4-2188,-1 2-17,1 2 3287,6 3-3298,-3 2 296,6 3-274,-3 4-5,2 2 6,1 3 5,0 2-6,2 3 0,23 25 1,-15-13-704,-6-5 0,-1 1 698,2 3 0,-1 1-181,-2-1 175,-3-1 0,-4 0 6,-3-1 11,-4 8 0,-3-9 6,-2 3 16,-5-10 1,1-8 16,-2 0 112,1-7-61,-1-2-23,0-5 1328,-2-1-1372,0-7-7,-2-3-4,-1-5-3190,1-3 3178,2-4 0,2-1-389,2-2 389,4 0 0,3 1 0,4 1-83,2 1 78,10-6 10,-4 10-10,6-2-12,0 8-5,4 4-1,0 3-5,-1 6 0,-8 3 3167,-1 3-3156,10 8 1,-7 2-18,17 18 17,-15-8 164,7 11-181,-10-8-72,9 13-73,0 1 33,-1 1-44,-5-5-46,-9-11-55,-2-2-314,2 5-739,5 2 891,-2-7 27,3-4 68,-5-13 43,2-2 80,3-3-11,17-9 184,7-8 84,2-4-683,-2-3 700,-13 4-707,-2 0 836,11-7 107,-2-1-62,-1 1 84,-8 4 78,-14 11 68,-4 2-1,-3 1-44,-4 3-46,-2 2 922,-2 1-1089,-1 1 745,-1 1-891,-1 0-34,0 0-27,-6 3 16,1 2 1,-4 4-1,2 2 6,0 3 6,-1 2-12,2 3 6,2 0-11,2 3-23,3 10 18,5-6-24,2 8 7,6-12-12,3-1 6,2-2-12,4-2 7,3-3 21,1-2 23,15-1-3364,-10-5 3409,9-1 28,-16-5-223,-1-3 273,-4-4 6,-2-2 17,-4-4-17,-2-1-11,-5-3 3259,-1-2-3276,-3-4-34,-3 0-16,-3-3-23,-5-1-231,-3-2 231,-2 1-6,-1 1 40,-13-9-29,6 10-3179,-19-8 3146,16 19-11,-6 2-17,11 10-33,4 2-107,-2 8 56,8 1-34,0 8-33,8 2 288,2 2-1050,4 12 196,5-7-257,7 8-3793,14-5-3701,-5-9 8496,7 2 0,-19-14 0,-4-2 0</inkml:trace>
  <inkml:trace contextRef="#ctx0" brushRef="#br0" timeOffset="140838">8635 13476 24951,'-17'-1'28,"4"8"-6,15 30-11,0 4-3,-1-8 1,-1 0-2503,-2 21 2491,1-19 0,-1 0 3,-4 14-5,-1-2 774,0-3-774,-2 9 5,3-17-78,-2 5 78,4-19 0,1-4 6,0-4 16,1-5 1296,0-3-1200,2-2 1226,0-3-996,0-14 208,0 2-528,0-14-16,2 6-7,2-3-10,4 1-12,3-2-6,5 1-21,5 1 27,4 1 5,7 3 1,2 2 11,3 1-727,-5 2 1,-1 3 709,-9 7-962,-2 3 957,-3 3-652,1 3 652,-2 4-289,0 3 283,1 2 0,-1 2-17,-1 0 1100,3 10-1100,-7-5 12,0 5 10,-9-8 6,-4 0 12,-4 0 27,-6 1-33,-8-2 996,-5 1-990,-27 4 10,10-7 11,-18 2-11,18-10 6,-11-2-16,16-3-23,-4-2-67,22-3-118,5-2-235,6-2-281,4-3-318,2-3-431,4-1-965,4-3-2905,6 0-3149,3 0 7740,1 3 1,-7 5-1,-3 4 1</inkml:trace>
  <inkml:trace contextRef="#ctx0" brushRef="#br0" timeOffset="141031">9230 13787 17670,'-1'57'-150,"-1"0"1,1-12 0,1-5 92,5 5-1041,4-21-1069,0-3-3182,2 0 5083,1-2 0,-6-8 1,0-2-1</inkml:trace>
  <inkml:trace contextRef="#ctx0" brushRef="#br0" timeOffset="141215">9335 13542 5739,'-12'27'0,"2"-6"0</inkml:trace>
  <inkml:trace contextRef="#ctx0" brushRef="#br0" timeOffset="143496">9612 14270 24755,'5'-40'76,"1"0"1,-1 2-1,0 5-25,2 4-5678,1-4 5660,0-5-10,2-5 848,-1-6-871,1-7 0,1-5 0,-6 29 0,1-1 14,2-16 0,-1 1 115,-1 11 0,-1 1-101,1-10 0,0 1 33,-1-9 41,-2 9 15,-3 9 96,1 5-129,-2 15-56,0 3 2769,0 11-2859,-2 2 630,1 1-624,-1 2 1150,-2 5-1083,-8 16-11,0 1 6,-4 14 0,3-4-6,1 4-6,1 4-802,2 3 791,2 2 1,3 2-29,2 2-45,1 0-95,4 2-84,2-2-118,5 1-243,1-18 0,1-1-321,9 16 351,-5-18 0,0-3-861,10 5-494,1-5-963,0-6 2918,4-5 0,-14-9 0,-1-3 0</inkml:trace>
  <inkml:trace contextRef="#ctx0" brushRef="#br0" timeOffset="143825">9953 14027 15648,'0'-4'6721,"0"1"-4167,0 3-2644,-6-35-5,5 26-4230,-3-27 4275,10 34 893,7-1-860,4-1-22,8 0-6,4-2 6,4 1 5,2-2 23,-1 1 33,8-6 1,-14 1 27,4-3 6,-18-1 0,-2 0 23,-4-3 3402,-3 1-3374,-2 0 16,-2 2 0,-2-1 6,-3 2-12,-2 1 13,-4 1 295,-12-3-279,9 7-40,-8-2-33,12 9-22,0 0-18,1 4-22,-2 3 6,-1 5-11,-1 5-1,-2 3-5,1 5-11,0 2 11,1 4-28,4 0-22,2 0-2195,4 0 2110,5-3-527,4-1 410,8-2-141,5-1-240,7-3-2981,25 5-5488,-13-10 8497,12 1 0,-33-11 0,-6-3 1</inkml:trace>
  <inkml:trace contextRef="#ctx0" brushRef="#br0" timeOffset="144305">10689 13967 25685,'-7'-15'-2638,"1"2"-3132,7 20 5770,4 0 0,-3 0 0,2-1 0</inkml:trace>
  <inkml:trace contextRef="#ctx0" brushRef="#br0" timeOffset="146112">11209 13972 14891,'1'-45'1942,"0"0"0,0-1 1,1-16-1,-1 11-1287,-1 28-139,0 4 402,-2-2-772,1 12-85,-2-2-89,1 10-196,2 1 112,-2 3 34,2 2 55,-1 5 29,1 7 0,-1 6 5,1 5-6,0 5 1,0 3 5,2 19-541,-2-13 530,2 12-6,-1-19 6,0-3-5,-1-2 16,-2-4 11,1-5 40,-2-5 251,0-5-5,1-5 68,0-2-29,1-4-100,0-2 440,-1-5-637,-1-5-16,0-6-12,-1-7 6,1-5-11,1-4-410,0-6 398,5-2-5,4-5 0,5-1 3,0 15 0,1 0-609,8-15 614,-7 19 1,1 2-9,7-4 22,0 5 1,0 4-12,-2 7 17,-1 3-28,-2 4-11,-1 4-1,-3 2-16,-1 1 17,0 4-11,-1 3 5,3 6 6,0 4 0,2 4-12,0 3 96,1 4-129,2 4-23,-1 0-254,1 2 176,-1 1-67,0-1-78,1-1-113,0-3-112,1-2-72,2-5-129,0-2-22,4-4-253,-1-4 146,2-4 56,-2-4 29,1-4 110,-2-4 158,-1-3 174,-2-5 151,0-2 156,-3-2 118,-2-1 101,-2-2 79,-1-1 740,1-10-595,-4 7 886,1-6-858,-5 11 22,-1 2 46,1 1 32,-3 3 240,1 2-250,-1 3-45,-2 1-90,1 3-78,-2 0 100,1 3-447,0 3 22,4 6 6,3 2 10,2 4-10,1-2-17,1 1 5,2 0-33,10 7-3375,-5-6 3402,7 5-10,-8-9-1793,1 0 1821,-1-4-1,-2-1 18,-1-2 10,-4-3 18,0-1 2509,-1-3-2415,2-10-77,-2 0 2780,3-19-2630,-6 2-106,-1-2-28,-3 2 23,-6 10-17,0 0-6,-5 1 6,0 1 50,-9-5-12,-3 3-3469,-3 2 3391,-1 7-340,7 7 312,-2 2 1,-7 5-18,-3 9-5,0 1 0,3 8-5,8-4-23,2 3 16,0 1-150,-4 37 78,10-25 3201,-3 27-3392,20-26 123,0-11-10,7 5 481,-1-13-509,2-2-12,2-2-16,3-3-12,3-2-318,20-4 268,-7-5-788,14-5 878,-12-5 66,-1-2 102,-6-5 0,-1-3-335,7-6 390,-10 5 1,-2-1 73,-4-3 27,-4 3 28,-4 0 36,-3 3 37,-4 2 6,-1 1 17,-3 1 758,-1 2-781,-1 1 6,0 3-12,-1 0-10,0 4-28,0 0 513,-1 3-659,0 2-192,2 1-138,-1 1 178,1 9 73,0 1 12,0 10-23,2 3-39,1 3-3868,9 33 3610,-3-20-694,1 1 0,1-1-157,2-2-861,6 11-1800,-3-18 3854,3 1 0,-9-15 0,0-2 0</inkml:trace>
  <inkml:trace contextRef="#ctx0" brushRef="#br0" timeOffset="146388">13031 13739 12090,'3'-8'9830,"-2"2"-7880,13-55-7140,-11 42 5383,5-16 0,-2 5 87,-6 25 1303,0 2-1796,0 2 1028,2 14-787,5 21-2302,-2 1 2268,2 12 412,-5-17-418,-1 2-105,-1 1 94,-2 0-1610,-1-2 1600,-3-2 1024,1-3-1025,0-4 1600,-1-3-1645,0 0 40,2-8 17,-1 1 33,2-9 131,1-1-181,0-1 2563,-2-2-3151,0-2-1808,-5-6 2435,1-1 0,2 1 0,2 4 0</inkml:trace>
  <inkml:trace contextRef="#ctx0" brushRef="#br0" timeOffset="147263">12569 13716 21808,'-2'-43'446,"0"1"1,0-1-1,-3 9-205,-3 19 129,-10-8-236,5 11-39,-7-3-11,3 7-11,-3 1-11,-4 2-1,-2 2-16,-2 2-6,-4 0 51,-16 6-62,10 1 11,-11 4 17,5 10-574,11-5 524,-7 10-6,15-6-6,3 3 40,-9 28-45,13-16-774,-4 22 785,17-24 0,3 0-203,3-1 186,3-3 12,6-1 5,2-5 11,6-2-11,2-2 34,3-3-1,2-3 12,2-3 106,17-3 11,4-7-66,0-4-935,-3-6 929,-15-5 11,-2-2 678,-1-3-684,-2-4 95,6-19-106,-9 8 231,5-12-85,-7 2-2962,-6 13 2878,1-6 5,-9 16 1044,-1 4-904,-2-1-179,-2 7-5,-1 1-46,0 7 1,0 2-79,0 2-17,-2 8 29,-1 2 5,-2 9-6,0 2 1,0 4-63,-2 17 2646,4-7-2679,0 13-61,6-11-46,4-1-44,5-1-67,6-2-61,4-2-1019,22 6 515,-8-12-1261,15 3 672,-13-14-661,-1-3-1154,-1-5 3288,3-2 0,-18-3 0,-2 0 0</inkml:trace>
  <inkml:trace contextRef="#ctx0" brushRef="#br0" timeOffset="148373">13148 13744 11598,'0'-5'8822,"0"1"-7019,0 4-1114,-17-62-1768,13 42 1336,-5-15 1,1 3 713,8 23-260,0-2-463,0 5-52,1 1 211,0 3-267,0 10-128,2 0 4,0 8 1,1 0-6,0 1 877,-1 3-877,-1 0-11,0 2 11,0 0-11,0 0 0,-2 0-5,1-1 5,-1 1 5,0-1 1,-1 6-12,0-9 1,-2 4-1,-1-8 17,1-6 73,-1 0 51,3-6 206,-1-1-218,1-3-55,-2-3-35,0-5-5,-1-5 11,-1-17-16,3 4-6,-1-13-467,4 10 462,2 1-1,2 2-154,2 2 171,1 4 12,0 1-12,-1 3 22,2-3-33,-2 8 0,8-5-23,-6 12 0,6-2 453,4 6-447,-3 1-5,7 4 177,-4 1-172,0 6-11,1 2 0,-1 2 0,5 12-6,-7-5-28,8 22 0,-12-4 40,-1 1-6,-6-2 11,-4-13-17,-2-1 11,-1-3-3397,-4 3 3403,-1-8 6,-2 0 5,2-10 22,2-1 23,0-3 6,2 0-6,0-2 3381,0-1-3392,1-3-12,0-3-5,0-4-17,1-5 6,0-5-6,2-3-5,3-4 11,4-2-6,2 1-564,2 1 576,2 2-18,17-10-10,-11 14 5,11-6-6,-16 19-5,8-1-17,5 4 17,1 1-1,0 5-10,-7 4-6,1 2 0,0 4-17,8 10 17,-7-2 271,4 7-277,-12-4 1,-1 2-12,-4 1 0,-2 0-33,0 12 44,-6-10-16,1 6-1,-5-14-16,0-3 11,0-3-5,-1-1-242,-2 0 186,1-6 298,0 1-271,1-5-268,1-1 4,1-3-43,1-2-46,2-5 1,2-4 11,2-3 0,2-3 67,2 0 134,1 0 96,0 3 89,0 2 50,0 4 23,-3 1 34,-1 3 28,-2 1 16,0 1 34,-3 0 22,0 1 34,-1 1 17,0-1-6,-1 1 141,1 0-236,-2 2-101,1-1-34,-1 4 7,1 0 21,2 2 18,6 7-23,1-1 22,6 5-3414,-3-2 3386,2-1 1,10 5-1,-6-6 1,7 1 10,-7-6-2290,-2-3 2296,0-2 12,-1 0 4,1-3 12,-2-3 17,1-4 17,-1-3 16,0-2 1,-2-4 11,0 0 22,-3-3 6,0 0 44,-3 0 1,-1 1 5,-2 2 2527,0-5-2292,-2 3-235,-1 0 118,-2 1-168,-1 9 3369,-1-3-3414,0 5-10,0 1-12,0 0-6,-1 2 0,0 0 56,-1 0-67,1 2 11,-3 1-51,2 1-16,-4 1 0,-3 3-23,-13 10 34,4 2-11,-9 11-6,9-3 6,1 4-11,4 2-40,0 15-123,13 17 90,4-10-3459,12 3 3318,6-29-144,3-3-279,7-3-378,1-2-873,5-2-6436,-4-4 8346,-3-3 0,-15-4 0,-5-2 0</inkml:trace>
  <inkml:trace contextRef="#ctx0" brushRef="#br0" timeOffset="148930">17393 13166 19703,'5'-47'1265,"0"0"1,0 0 0,1-7 0,-2 9-689,2 4-1894,-5 35 1311,-1 1 426,-3 17-392,-1 3 45,-5 19 0,-3 8-725,-7 12 680,7-22 0,-1 1-633,-2 4 1,-2 1 615,-1 4 0,-2 1-422,-3 4 0,-1 0 414,-2 4 0,-1 0-636,-3 3 1,-1 1 619,10-18 0,-2 0 0,1 1-17,-1-1 0,0 1 0,-1 1-113,-1 0 0,-1 3 0,0-1 1,1-1-515,-1 1 0,2-2 1,-1 2 355,-6 9 1,0 3-1,3-4-268,2 2 1,3-3 50,3-3 0,2 0-283,5-3 0,1-1-339,3-5 0,3-1-3839,0 25-1165,8-13 6144,3-14 0,0-17 0,-2-8 0</inkml:trace>
  <inkml:trace contextRef="#ctx0" brushRef="#br0" timeOffset="149141">18003 13309 18900,'-25'29'5,"1"1"1,-1 1 0,2 0-441,4-2 0,0 1 367,-1 2 1,0 0-79,0 1 0,-2 3-989,-4 8 1,-1 4-1,1-2 1135,-1 3 0,1-2 0,-6 11 0,4-7 0,9-12 0</inkml:trace>
  <inkml:trace contextRef="#ctx0" brushRef="#br0" timeOffset="150238">19553 13136 12601,'-11'-41'2932,"0"1"1,1 2 0,-2 8-2613,-10 17-29,-4 2-38,-4 2-57,-3 4-62,-1 3-39,0 3-39,1 3-17,4 5-11,2 3-5,3 3-1,3 1 1,-3 12-18,9-6 6,-1 9 6,12-9-6,2 2 6,5 1-6,3 2 12,5 0-6,4 1-1,5-1 1,3 2-625,4-2 619,3 1-16,3 0-1,3-1 1,1 0 5,0-1 0,0 0-6,-3-2-11,-4 0-221,-5-1 226,-5-3 7,-6-1 33,-6-1-11,-3-3 11,-9-1 11,-7 0-11,-8-2 5,-11-1-10,-6-2 5,-7-1-23,-7-2-488,-2-3 511,-5-1-6,1-1 12,0-1-23,2-2 6,4-1-2961,7-2 2921,7 0-469,9 0 133,9 1-504,8 0-229,5 2-504,5 0-963,7 1-2645,5 1 4860,10-1 0,-10 1 1,2 0-1</inkml:trace>
  <inkml:trace contextRef="#ctx0" brushRef="#br0" timeOffset="150733">20053 13451 17988,'0'-3'4504,"1"0"-2650,-1 3-1714,5-44 17,-3 32 111,3-32-167,-5 43-28,-1 1-45,-1 0-34,-3-1-3386,-2 0 3398,-4 1-93,-2 0 87,-3 0 12,-3 3 4,-2 2-4,-1 2-18,0 1 0,1 2-22,2 1 17,2 2 11,1 1-11,3 2 0,3 1 0,2 1-1,4 1 7,2 0-6,4 1-1,3-1 12,5-1 3338,5 0-3349,4-2 0,5-2 0,4-2 11,1-3 11,2-3 11,-2-3 130,-1-1-113,-2-4 6,-1-3 11,-2-5 95,5-11-55,-7 2-6,2-8 16,-11 6-5,-3-2 5,-2 0 6,-2 1 140,-2-5-3498,-1 9 3397,-2-2-22,0 10 78,0 2-145,-1 4-29,0 1-49,0 2-96,0 1 72,-2 2 3404,0 3-3347,-2 4-34,0 5-78,-4 12-11,3-3-68,-2 9-83,5-6-96,2-1-101,1 1-146,2 0-195,2 0-252,5-1-399,1-1-726,5-2-1480,2-2 2804,4-1 0,-9-10 0,0 0 0</inkml:trace>
  <inkml:trace contextRef="#ctx0" brushRef="#br0" timeOffset="151296">20563 13480 21842,'19'-60'-202,"-3"14"185,-4 78 6,-4-6 837,8 25-854,-10-19 818,3 12-874,-6-3 39,-1-11 0,-2 6 0,-1-15 448,0-4-425,-2-3 1025,0-4-942,0-3 79,1-4 491,1-1-480,0-3-27,1-3-68,0-4-17,0-6 6,0-5 5,0-4 1,0-3 16,1-4-5,3-1-6,2-1 196,11-26-157,-7 24-6,9-17-21,-10 32-18,0 2-16,-1 5-23,-1 1-6,0 5-10,0 0-6,3 3-6,0 1 0,2 1-11,3 4 17,1 2 5,1 5-5,0 3 11,-1 3-17,0 2 17,-1 3-11,-1 2 5,-3 1-10,-1 1 4,-2 0 7,-2 0-1,-1-3 6,-3 0-11,0-4 0,-2-3 0,0-3 11,0-4 5,-1-1 23,0-4 17,0-1 246,0-1-218,0-7-45,0 0 0,0-8 11,0-14-28,5 1 1,2-12 16,15-8-9,-2 17 1,3 1-1128,12-19 1110,-12 23 1,1 4 8,-1 5 1,0 3-12,-3 4-469,-3 3 447,0 3-6,-2 1 5,1 3-16,-1 3-6,2 4-11,0 5-50,2 2-213,7 11 56,-6-3-113,2 8-184,-8-8-258,-3 2-2503,0 11-1087,-3-8 4408,-1 11 0,-4-23 0,-1-3 0</inkml:trace>
  <inkml:trace contextRef="#ctx0" brushRef="#br0" timeOffset="151650">21728 13390 21775,'16'-44'946,"0"0"1,0 4 0,-6 8-595,-11 15 147,-6-4-331,0 8-50,-5-3-28,2 9-40,-1 1-22,0 4-11,-1 1-12,-1 2 1,1 3-6,-1 4 0,0 4-6,0 3 6,-3 14 6,4-4-12,-1 12 6,7-8-28,3 15 40,1-12-24,9 26-1285,0-25 1286,6 10 0,0-15 0,1-1-12,9 9-388,-3-9 405,5 6-11,-7-12-11,-2-2 12,-2-1-12,-2-4 0,-4-2-23,-4-3 1302,-8-3-1212,-5-2-16,-24-4-18,5-3-22,-33-8-117,28 0 0,1-2-136,-22-7-200,2-6-286,35 12-2477,4-4-2358,6 5 5591,4-2 0,4 9 0,0 2 0</inkml:trace>
  <inkml:trace contextRef="#ctx0" brushRef="#br0" timeOffset="152006">21942 13453 25124,'5'41'39,"6"5"-22,-5-24-416,8 7 388,0-9 22,1-1-28,3-2 11,0-1 29,0-3 127,0-2-105,0-4 11,-1-3 5,0-3 91,-1-3-68,0-4 6,0-5-1,-1-4-3,-1-3-2,0-4 0,-3-4-17,-1-2 95,1-16-78,-3 11-439,0-9 445,-4 17-40,0 3 23,-2 2-6,-1 5-39,1 2 183,-2 2-267,0 4 347,0 1-610,0 5-1361,0 0 840,0 8-331,0 0-644,0 8-1282,2 0-5321,0-1 8418,2-1 0,-2-7 0,-1-2 0</inkml:trace>
  <inkml:trace contextRef="#ctx0" brushRef="#br0" timeOffset="152763">22409 13475 17059,'5'-9'5209,"-2"3"-4257,-3 6 913,0 0-1859,15-9-6,-8 14-6,12-3 0,-11 16 6,1 5 0,0 0 12,0 3-18,-1 0 6,-2 1-6,-1 0 1,-1 0-6,-1-3-1,-1-2-4,-1-2 4,-1-4 7,0-3 78,0-2 437,-1-6-342,-1-4-45,-1-6-22,-1-5 16,-1-6 7,1-2 4,0-4-4,2-2-7,1-3 85,7-15-101,1 9-12,7-9-2133,5 5 2100,-4 12-28,4-5-22,-4 16 5,-2 2-22,2 3-6,-1 3-11,2 2-11,0 2-23,2 1 6,2 4-16,1 1 2183,2 4-2347,10 12 91,-8-4-23,7 9-17,-12-6-67,-2 0-78,-2 2-3466,-2-1 3292,-1 1-118,-1-1-111,1 1-79,-1-1-80,3-2-54,0 0 5,3-2-11,0-2-700,13-2 1092,-7-6 235,10-1 235,-11-5 219,1-5 173,-1-2 107,0-6 588,9-14-493,-6 3 23,7-11 3163,-10 6-3085,-2 0 28,0 1 1299,6-16-1321,-13 19-85,3-9 152,-18 18-510,-6 6-67,-6-2-34,-4 7-17,-4 2-11,-2 2-27,-2 3-1,1 3-17,2 3 1,0 5 5,4 2-12,-5 11 7,7-4-1,-2 6-16,10-7 22,2 0 0,1-2-11,4 0 11,-1-3 245,2-1-245,2-3 11,1-2 45,2-2 22,0-2 444,6-2-326,-3-4-34,6-4-5,-4-3-6,2-3 28,0-2-11,-1-1 0,1 1-11,-1-1-11,-2 3-12,0 1-16,-2 2-40,-2 3-16,0 1-29,-2 3-33,1 4 12,1 6-24,2 5 12,1 7 6,0 6-12,1 5 12,-1 5-433,-3 4 422,-3 3-1,0 2 0,-6 1-5,-1 1-26,-4-13 1,0 1-59,-7 21-684,4-19 0,-1-1 460,-8 19-230,-6 0 42,12-29 0,-2 0-557,-3 0 0,0-2-8453,-20 21 9517,1-9 0,18-20 0,8-7 0</inkml:trace>
  <inkml:trace contextRef="#ctx0" brushRef="#br0" timeOffset="156016">10604 13949 11122,'6'5'3836,"-1"-1"-2211,-5-4 2631,0 0-4060,5 0-50,-4 0-17,5 1 5,-6-1 2309,0 0-2432,1 2 11,-1-1 57,1 3-18,-1 4-50,-1-1 1,2 3-7,1-4 51,9 2-33,-2-2 5,6 0 5,-5-4 6,1-1 17,-1-1 79,5 0 89,-1-2-62,-1 0 34,-3-4 0,-5 1-16,-1-2-51,0-1 5,-2-1-5,0-1-17,-1 1 17,0 1-23,-1 0-5,-2 2-6,1 2 40,-2 2-96,1 1-39,0 1-11,0 0-17,1 0-28,-3 6 61,-1 3-78,-2 9 51,3-5 44,1 2-44,3-9 11,0 0 0,2-2-1,1 1 18,-1-3 84,2 1-1,-3-3 247,1 0-246,0-2 16,-2-3-50,2-1 6,-2-2 78,0 0-84,0 2 73,0-4-101,0 5 0,0-2-6,-2 4-5,2 1 0,-1 1-6,1 0-78,-2 0-129,1 1 84,-1 1 50,0 2-78,0 3-750,-2 10-3967,1 6-4665,0 0 9522,3-1 0,0-14 0,0-4 0</inkml:trace>
  <inkml:trace contextRef="#ctx0" brushRef="#br0" timeOffset="157073">5948 15165 18548,'-36'-7'-28,"1"1"0,-12-4 101,88 2 0,13 2-1456,-22 3 1,2 1 1410,5 0 0,1 0-855,4 0 0,1 1 877,5 0 1,1 0-9,2 1 0,3-1 38,2 1 0,4 0 1,-2-1-31,-11 1 1,-2 0-1,3 0-327,-1-1 0,3 1 0,-1 0 0,-2-1 342,3 1 1,-2-1-1,0 0 6,3 1 0,1-1 0,0 0-6,1 0 0,1-1 1,1 1-487,1-1 0,1 0 0,0 0 486,2 1 0,1-1 1,0-1-86,-15 2 1,1-1 0,1 0 0,-1 0 56,2-1 1,0 1 0,0 0 0,0 0-79,2-1 1,0 1-1,0-1 1,0 0 75,2 0 0,0 1 0,0-1 0,1 0 8,0 0 1,-1 0 0,2 0-1,3-1-10,-6 2 1,2-1 0,3-1-1,1 1 1,0 0 0,0 0-7,-5 0 0,0 0 0,1-1 1,0 1-1,0 0 0,1 0 0,-1-1-7,0 1 1,1 0 0,-1 0 0,1-1 0,0 1 0,-1 0 0,0-1-57,8 1 1,0-2 0,1 1 0,-2 0 0,-2 0-1,-2 0 67,-4 0 1,-3 1-1,-1 0 1,1-1 0,4 0 17,4 0 1,4-1-1,2 0 1,0-1-1,-2 1 1,-2 1-18,-1-1 1,-3 1-1,-1 0 1,1-1-1,3 1-15,1-1 1,2 0 0,2-1 0,-1 1 0,-1 0 0,-4 0 12,-5 0 0,-2 1 1,-2-1-1,-1 1 0,1-1 5,13 0 0,0-1 0,0 0 0,-1 0 4,-1 0 0,1 0 1,-1 0-1,0-1-3,-2 1 1,1 0-1,-2-1 1,1 1 2,-1-1 0,-1 0 0,0 0 0,0-1-3,-2 1 1,0-1-1,-1 0 1,0 0-1,-2 1 1,-2-1-1,2-1 1,4 0 22,-1-1 1,4-2 0,3 0-1,0 0 1,0-1 0,-3 1-26,1-1 1,-3 1 0,0-1 0,1-1 0,3 0-15,-6 1 1,5-1 0,1-1 0,0 0 0,-1 0-1,-3 0 1,-4 1-7,10-3 0,-4 0 0,-4 1 0,0-1 0,-3 1 0,-1 0 0,-3 0 0,-3 0 1,-2 1 0,-4 0 0,0 0-4,17-7 0,-2-1-3,-3 1 1,-1-1-6,-5 2 0,0-2 235,7-9 1,-2 0-225,-15 8 0,-2-1-3,6-6 0,-5-2 0,-1-13-3,-18 10 1,-5-1-15,2-21 3,-9 18 1,-4 1-15,-10-19 17,-11-1 5,8 30 1,-2 0-3,-2-1 0,-2 1 11,-1 1 0,-2 0 475,0 1 0,-4-1-445,-7-1 1,-5-3 0,0 3-17,2 4 0,0 1 0,-1 0-17,-7-5 0,-1 0 1,0 2-1,-11-1 0,2 4-6,12 6 1,0 2 101,-2 1 0,0 0-124,-4 0 0,0 1-192,-3 1 1,0 0 180,-4 1 0,-1 1 8,-3 0 1,-1 0 4,18 5 0,0-1 0,-1 1-6,-1 0 1,-1 0-1,0 0 2,-1 1 1,-1-1-1,-3 1-4,-4-1 1,-3 0 0,-2 1 0,4-1 18,-6 1 0,3-1 0,-4 1 4,3-1 0,-4 1 0,0-1 0,4 1-307,-3 1 0,4-1 0,-1 1 305,-2 0 0,-1 0 0,0 0 3,15 1 1,0 0-1,-1 1 1,1-1-5,-1 1 0,-1 0 0,1 0 1,-1 0-40,0 0 1,-1 1 0,1-1 0,0 1 39,-1 0 1,2 0 0,-3 0 0,-2 1-40,-3 0 0,-4-1 0,-2 2 0,0-1 1,4 0 40,-1 2 0,3-1 0,0 1 0,-4-1-2,2 1 1,-5 0 0,1 0 0,0 0 0,5 1 1,1 0 0,4 1 0,2 0 0,-2 0-2,0 0 1,-1 0 0,0 1-1,1 0 3,-1 0 1,1 0-1,-1 1 1,1 0-4,-1 0 1,0 0 0,0 0-1,1 1-2,-1 0 0,-1 0 0,1 0 0,0 0-1,0 1 1,-1 0 0,1 1 0,-1-1-1,0 1 1,0 0 0,0 0 0,0 0 1,-1 1 0,1 0 0,-1 0 1,0 0 0,2 0 1,0 0 0,-2 1-1,-5 1-1,12-3 0,-4 1 0,-4 1 1,-1 1-1,0-1 0,0 0 1,3 0-1,4-1 0,-9 2 1,4-1 0,2 0 0,-2 0 0,-4 1 1,9-2 0,-4 1 0,-1 0 1,-2 0-1,0 1 0,0-1 1,2 0-1,3 0 1,-6 1 0,0 1 0,2-1 0,2-1 0,0 1 0,2-1-4,0 0 1,3 0 0,0 0-1,0 0 1,-2 0 3,-1 0 0,-2 1 0,-2 1 0,1-1 0,2 0 0,3-1 0,-6 2 0,4-1 0,1-1 0,0 1 1,1 0 1,-1 0-1,1 0 1,0 0 26,2 0 0,0 0 1,0-1-1,1 1-28,-14 4 0,1-1 0,0 1 5,3-1 1,0 1 0,0-1-3,4 0 1,-1 0 0,2 0 7,2 0 0,1 0 0,-2 1-8,4-1 0,-2 2 0,1 0 0,2-1-5,-1 0 0,3 0 0,-1 0-2,-10 4 0,-2 2 1,6-2-9,3 0 1,4-1-9,4 0 1,2 0-9,4-3 0,2 4 233,-8 11 0,4 2-300,-3 8 53,14-11 0,5 3-54,14 19 1248,12 8-1149,-2-28 0,2 0 2,4 1 1,1-2 1468,11 20-1441,6 1-162,-11-24 0,1 1 143,2 0 0,1 0-3,3 1 0,1 0-54,2 0 0,4 0 46,3-2 1,4 1 0,-1-2 4,11 5 1,1-1-399,-3-4 0,3 0 0,0-3 382,-8-6 1,0-3-1,1-1-356,4 1 1,1-2-1,1 0 327,4-1 0,0-1 0,1 0-25,4-2 0,0 0 1,2-1-72,3 0 1,1-2-1,1 0-59,-14-3 0,1 1 1,0-1-1,1-1-401,2 0 0,1 0 0,1-1 1,-1 0-589,3 0 1,0-1 0,0 0-1,2 0 1230,-5-1 1,2 0 0,0-1-1,-2 1 1,-6-1 0,3 1 0,-5 1-1,0-1 1,0-2 0,1 1 0,-1 0-1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10T15:00:13.30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5027 1995 16591,'-2'-51'1166,"1"0"0,-1 0 1,0-1-1,2-3 0,0 3 1,-6 9-1033,-19-10-2949,3 33 2875,-1 5-2520,-3 3 2569,-2 4 867,-3 4-1067,0 3 180,-4 5 10,1 5 52,-3 6 56,1 5-19,0 5-14,2 4-16,1 3-87,13-6 1,0 2-281,-6 14 231,10-13 1,3-1 965,2 11-1026,7 14-30,7-14 2908,7 7-2987,20-13-57,-3-13 54,13-1 25,-9-13 68,1-6 51,0-7 271,2-7-299,13-24-17,-10 2-6,-13 9 0,-1-1 62,8-21-31,-1-3-7,-16 24 0,-1-2-5,4-15 0,0-3-779,-5 12 1,-1-2 827,3-11 0,0-1-11,-6 15 0,0 2-1248,-1 0 1,0 0 1258,7-27 12,-3 4-169,-2 6 207,-4 4 29,-2 5 5,-3 6 371,-3 5-360,-1 6 1,-2 6-7,-1 4 1043,2 5-1098,0 3-45,2 3 3249,0 2-3283,3 10 45,-1 3 0,1 13-5,2 6 11,2 6-6,3 8-1429,1 5 1412,1 5 1,3 4-1,2 3-3,-7-30 1,0 1 0,1-1 0,0 2-51,3 13 0,1 0 17,-3-13 0,0 0-11,3 9 0,1-2-43,5 9-16,1-7 17,-1-7-11,1-6 27,-2-6 23,-2-7 17,-1-4 45,-3-7 11,0-2-1,-3-9 1,1-3 0,-1-9-6,1-4 12,1-5-1104,1-2 1092,0-3 1458,6-14-1396,-5 10 6,2-8 16,-7 17 123,-1-4-83,-3 12-12,0-1-34,-3 13-33,0 3-5,0 2 1266,0 10-1328,0 0 5,0 10 1,3-1-34,15 20 11,-2-13 11,13 14-17,-8-19-5,3-2 5,0-1-10,2-3 4,1-2-3169,1-2 3198,0-4 33,11-4-16,-11-7 5,6-3 11,-16-6-5,-2-3 11,-4-3 22,-3-4 12,-3 0 0,-3-2 10,-2-1 2,0 1-2253,-2 1 2291,-1 1 2476,-3-5-2426,-1 9 23,-3-2-34,3 11-22,0 2 28,1 3-118,-1 5-28,1 6-22,-5 21 11,2 2 0,-5 16 0,1-2-6,-2 4-11,2 5-11,-1 3-609,2 4 466,5-12 1,0 0-52,1-9 1,1 0-163,0 12 0,0 3-1702,1 3 0,2-2-2830,-1-14 1,1-2 4810,1 11 1,-1-5 0,1-13 0,0-14 0</inkml:trace>
  <inkml:trace contextRef="#ctx0" brushRef="#br0" timeOffset="1564">6398 1676 18767,'0'-3'2789,"0"1"-234,0 2-2505,-11 52-28,7-23-599,-2 7 1,-1 2 598,3 1-11,0 2 0,-2-1-5,0 1-6,-6 12-2803,3-15 2814,-4 6-6,5-21 1,0-4 44,1-2 12,2-9 22,1-1 45,1-14-1760,1-1 1654,0-11 866,1-2-839,1-4-1811,2-6 1800,2-3-11,3-4-247,10-23 258,-2 15 0,6-14 6,-5 25-6,0 4 0,-2 4 834,5-1-862,-5 10 2051,5-2-2056,1 11 0,-3 4-6,8 1-6,-6 6 539,2 3-538,0 3 5,1 6-11,1 2-12,-1 3 6,0 3-11,0 1-16,-1 3-57,-2 0 1046,9 14-1325,-6-10-124,7 9-124,-6-14-100,1-3-73,1-4 6,1-4-376,12-5 762,-9-5 72,19-11 343,-21-3 213,17-22-2772,-18 5 2788,6-13 40,-10 7-30,-2-2 52,0-2-6,-2-2 17,0 0 753,-1 1-652,-2 3 78,-2 3 35,-3 5 21,-4 4-28,-2 5 269,-7 1-537,-2 8 3121,-15 4-3256,1 9-33,-10 6-12,2 4-17,-1 6 1,-12 14-40,11-5-6,-5 11-3032,16-9 3032,4 1 584,2 13-595,6-10-27,4 19-812,7-24 817,5 5 6,4-16-6,3-3 16,3-6 2965,12-3-2947,3-11-1,0-4 50,-4-11-4,2-27-29,-13 14 758,9-21-746,-17 22 5,-1 0-6,-2-1 35,3-10 5,-5 11 28,2-4 11,-6 17 45,0 3-12,-3 6-10,1 2 33,-2 5 351,0 0-514,-2 5 29,-4 9-40,-2 10 12,-1 3-23,1 5-39,4 6-28,3-7-28,0 9-78,4-11-90,1 0-768,10 10 180,-1-8-308,8 8-2487,11-7 1036,-6-10-1096,12 1 329,-9-14 464,0-4 1906,9-10 1024,1-11 2279,-12-2 1,-1-2 11,6-14-2937,0-11 2433,-19 21-298,-1-1-554,-1 0 84,0 0-151,-2 2-112,0 2-117,-2 1 1170,2-7-1484,-5 14-101,2-4 11,-5 15-162,1 3 2684,-1 6-2751,0 2 441,0 8-425,0 1-5,0 3-6,-1 3 0,-1 2-11,-1 2 0,0 0 17,0 2-28,-1 1 0,1 0-17,1 0-6,-1 0-22,1-1-5,0-3-51,1 3 84,1-11 50,0 2-22,0-14 45,0-3-6,2-12-11,2-2-6,3-10 18,1 0-1,0-4 17,1-2-17,1-2 45,5-14-45,-3 11-1209,5-9 1220,-4 16-10,0 1 10,0 4-22,1 2-22,0 4 16,1 1-50,7 1 39,-4 5-16,6 0 27,-7 6-22,1 2 0,-1 3 0,0 2 22,0 4 1193,-3 3-1195,4 34 0,-2 7-26,-3-14 3,1 21 0,-4-4-241,-9-37 278,-1 7-40,0-20 23,0-2 17,1-3 6,2-6 27,9-19-39,-1 3 11,7-13-5,-7 14-1,1-2 256,1 2-244,6-9-28,-5 9-12,6-5 6,-7 11-5,1 3 33,-2 1-44,5 2 16,-5 4-28,2 1 23,-5 3 5,-1 3-22,3 7 16,-1 1 12,3 13-28,-5-7 11,3 6-6,-3-7 1,1 0 16,1 0-22,1-2-12,9 4 40,-4-6-23,7 1 6,0-8-16,-5-3 32,5-5-4,-7-3-7,0-5-10,-2-1 16,1-4 6,-2 0 5,0-3 6,-2-1-6,1-1 118,8-19-78,-7 15 11,6-12 39,-10 21 45,-1 4-6,-3 2 6,-1 3-40,-1 3-55,-2 2 33,-1 2-78,0 5-6,0 2 0,1 7 6,-1 1-23,2 2-5,0 2 11,0 2-11,1 3-34,0-1-44,3 1-85,0 0-134,3-2-818,8 10 112,-3-9-3640,13 10-4252,-14-19 8906,4 1 0,-12-11 0,-2-2 0</inkml:trace>
  <inkml:trace contextRef="#ctx0" brushRef="#br0" timeOffset="1714">9051 1387 16415,'-9'-43'0,"2"10"0</inkml:trace>
  <inkml:trace contextRef="#ctx0" brushRef="#br0" timeOffset="1982">9487 1515 25209,'-49'13'153,"-1"0"0,5-1 0,6 2-92,9 9-10,2 2-23,3 3-17,3 2-28,0 28 12,11-20-7,3 20-4,15-28-147,28 16-10,-7-19-119,22 9-184,-17-24-364,3-3-5493,2-4 1712,1-3-5210,-3-1 9764,-5-2 0,-15 1 0,-7-1 0</inkml:trace>
  <inkml:trace contextRef="#ctx0" brushRef="#br0" timeOffset="2807">11291 1761 20807,'36'-19'90,"-8"11"-2871,-31 39 2815,-2 3-6,-11 22 744,5-26 0,-1 2-789,-11 20 0,-1-1 25,9-21 1,0-1 489,-5 7 0,2-6-437,8-18 12,2-5 740,4-5-723,4-27-79,3 3 3403,4-24-3402,2 5-7,2-5-530,1-6 536,2-3-2147,1-3 2153,1 1 5,-4 20 1,1 1-596,5-17 615,-4 14 0,1 3 31,-2 1 17,4-3-1,-11 20-22,0 5-22,-3 4-28,-1 3 5,0 4 370,-1 2-381,2 3 0,1 5 6,2 6 2099,6 21-2099,-1-3 811,4 18-820,-7-18 0,1 0-8,5 20-519,-4-18 0,2 2 502,0 0 0,3-1 0,1 0 1,2-1-1515,0-1 1,0-2 1519,17 18 5,-12-28-28,-3-5 46,-3-7 16,-4-4-6,-3-5-1566,1-13 1578,-2-19 1693,0-5-1694,-2-14 6,-4 8-5,-1-4-737,-2-1 742,0-2-6,0 1 7,0 0 21,0 3 6,1-10-27,-1 17 4,0-3-21,0 22 10,0 5-44,0 6-34,0 4 2628,2 3-2672,2 6-309,12 12-11,-1 3-219,11 10-273,-3-3-2902,15 18-3704,-9-8-1146,8 10 8592,-17-19 1,-10-13 0,-4-5 0</inkml:trace>
  <inkml:trace contextRef="#ctx0" brushRef="#br0" timeOffset="3440">12552 1787 23987,'-27'-49'881,"0"0"1,-1 2-1,1 12-786,6 26 12,-20 2-57,0 16-33,-2 1-1353,-1 11 1336,12-1 17,1 4-17,3 3 5,4 3-10,4 0-12,5 3-22,5 14 22,5-12-22,5 9-51,14-7-11,11-6 85,4-2-1,5-12 17,5-13 5,-9-7 12,10-5 11,-4-18 0,-1-12-5,-3-2-605,-6-5 616,-14 11-1,-2 2 1,-2-1 1260,-2 4-1193,-1-7-40,-2 13 68,-2-7-67,-1 20-29,-1-1 697,0 8-719,-1 2-5,0 4 5,-1 3-11,-1 6-28,-7 41 17,6-20-441,1-1 1,0 0 411,4 1-4,1 0-29,3-1-34,2 0-38,4-4-46,2 0-3133,6-3 3089,3-4 572,5-2-762,16-4 206,1-7 191,0-7 16,-9-9 18,-13-8 5,-2-4-2257,1-5 2269,-2-5 44,10-26-1539,-8 10 1492,-6 13 0,-1 0 788,5-21-774,2-2-272,-10 26 1,0 0 248,0 0 0,1-2 693,4-10 1,1-2-621,-1 2 0,-1 0-14,1 2 0,-1 1 606,-4 7 0,-1 3-502,-3-2 885,-3 6-902,-2 6 984,-2 4-1034,-2 5 494,0 4-568,-2 3 1575,0 1-1592,0 5-16,-3 3 12,-2 6-12,-2 8 351,-1 4-334,-2 7-9,3 6 0,1 4-2047,-2 14 1994,2 2 0,1 4-137,6-15 0,1 1-311,2 1 0,0 4 0,1-3 45,2 2 0,2-1-160,1 8 1,4-6-1286,10-5-2041,4-6 3934,7-4 0,-14-18 0,1-4 0</inkml:trace>
  <inkml:trace contextRef="#ctx0" brushRef="#br0" timeOffset="3923">12876 1782 16532,'-4'-3'4778,"1"0"-2924,3 3-1854,47-35-17,-10 32 11,-4-13 1,1 2-1553,28 27 1541,-23-7-11,15 3 6,-19-6-40,10-2 57,-13-2-1,4-3 34,-15-4 474,-5-2-468,-1-4 260,-4 0-188,-3-4 12,-2 0 61,-3-2 370,-1-7-163,-5 6 17,0-4 6,-4 11-44,-1 2 744,0 3-868,-2 3-73,0 3-79,0 1-33,0 2-28,0 4-5,0 2 16,-4 15-33,3-1-6,0 9 11,5-5-11,3 1-6,1 1 1,5 0-29,3-1 23,13 9 22,-2-8-892,11 5 875,-6-13 12,2-4-258,-2-4 280,0-4-12,-2-3-16,-1-4 23,-2-4 16,0-4-11,-2-6 0,-1-2 863,-3-3-829,0-13-6,-4 7-17,-2-10 321,-4 3-299,-4 0-27,-1-3-28,-1 13-12,2 8-16,2 10-12,0 2-117,1 1-202,7 5 17,0 2-168,8 5-230,-2 0-297,2 1-537,0 0-1299,1 1-6964,-2-1 9305,-2-2 0,-6-5 0,-2-1 1</inkml:trace>
  <inkml:trace contextRef="#ctx0" brushRef="#br0" timeOffset="4573">13936 1558 26099,'17'43'-42,"0"0"0,3 14-1812,-7-25 0,-2-2 1664,-3 1-45,-3 1 1013,-1 1-997,-2-2 57,-4-2 584,-11 2-439,-2-12 34,-9 1 22,2-14 29,-1-3 27,1-4 28,1-4 23,4-3 16,4-7 7,4-4-29,3-4-17,3-3-22,2-3 16,12-15-105,1 12-1413,10-9 1401,1 16-5,3 5-242,3 1 236,1 3-22,0 3-23,-1 0-28,1 5-23,-2 0-22,1 2-27,-1 2-24,0 2-285,14 0 168,-9 2-44,10 2-18,-13 2 6,0 2 79,0 1 78,-2-1 39,5 0 146,-12-2 50,2 0 79,-16-2 50,-3-1 3309,-3 0-2939,-6 1-208,-2 1 408,-7 1-352,0 0-33,-4 1-50,1 0-62,0 0-62,1 0 6,-2 4-140,6-2-23,-1 3 0,8-3-5,3 0 0,1 0 11,2 1-17,2 0-1800,4-1 1806,2 1-6,4-2 6,3 0 0,4-2 0,14-1-17,-6-1 0,9-2 0,-10-3 0,-2-1 0,0-4-2796,-4-1 2807,-2-4 1204,-3 0-1204,-4-4 1,-2-2-1,-4-1 50,-2-12-21,-5 9 21,-4-8 6,-3 13 17,-4 1 3538,-9-2-3488,2 7 113,-12 0-3566,11 8 3380,-4 2-1247,0 10 1219,7-1-589,-7 10 567,8 0-413,-1 3 396,2 2 2283,1 3-2288,-3 15-23,6-6 985,0 12-1142,8-11 632,1 2-1091,4 0-1144,3 0-530,5-1-7507,2-6 9243,1-5 1,-6-13-1,-3-4 1</inkml:trace>
  <inkml:trace contextRef="#ctx0" brushRef="#br0" timeOffset="5198">16714 1574 20649,'-1'-4'2224,"1"1"-1826,0 3-62,-62-10 224,12 19-3281,6-9 0,0 1 2872,-13 23 34,11 9-1224,16-6 1051,-1 12 1087,20 6-1048,13 3-46,7 0 1,14-6-12,6-18 1,28 3 10,-10-11 1,-14-7 0,0-3 5,13-2 28,-3-3 1444,-4-7-1410,-6-3-49,-5-8 77,-6-5 118,-3-22 27,-9-12-336,-4-2 207,-9 17 1,-3 3 2183,-6-10-2240,3 17 1,-2 1 73,-7-8-23,-1 3 0,-1 5-11,0 4-23,1 8-5,0 4 1089,1 7-1123,-8 4-3010,0 16 2971,-1 3-22,2 13 186,9-1-533,-1 23-35,10-9 47,-1 18-702,13-14-795,3 4-2275,10-1 4129,7 9 0,-10-29 0,0-1 0</inkml:trace>
  <inkml:trace contextRef="#ctx0" brushRef="#br0" timeOffset="5408">17592 1385 24934,'-53'-16'386,"0"-1"1,9 1 0,5 9-320,-3 37-2136,14 3 2091,0 10-1212,3 10 1190,12-23 0,1 3-3,-6 22 1,2 3 2,3-11 0,0 3-36,-1 8 1,-1 6-1,2-4-933,1-1 1,0 0 899,3-8 0,-1 3 0,1 0-421,0 2 1,2 0 0,-1 1-1783,1 4 0,1 0 0,-1 1 2272,2-12 0,-1 1 0,1-1 0,0-4 0,-1 19 0,2-9 0,1-23 0,0-1 0</inkml:trace>
  <inkml:trace contextRef="#ctx0" brushRef="#br0" timeOffset="5555">16832 3332 15492,'-14'-43'570,"0"1"0,-1-1 0,-5-18 0,6 3-321,13 20 0,4 2-53,0-4 0,2-1-42,1-2 0,2-1-45,2 0 1,1 0-35,2-1 1,0 1-6,2 2 0,0 0-800,1 2 1,1 1 757,-1 3 0,2 1-9,-1 3 1,1 1 402,0 1 1,1 2-432,0 2 1,1 1-31,21-21-129,2 6-246,3 4-377,3 5-1595,4 3-6504,-6 6 8890,-4 5 0,-22 8 0,-8 5 0</inkml:trace>
  <inkml:trace contextRef="#ctx0" brushRef="#br0" timeOffset="6701">19605 1607 17108,'-47'0'468,"-1"1"1,4-1-1,6 4-159,4 15-3034,0 2 2899,0 4 910,-10 18-1016,13-8-29,-5 12-6,19-14-5,6 1 687,5-3-704,4-1-5,8-2 5,4-4 6,8-2-11,5-3 38,21-1-21,-6-7 10,16-2 29,3-10-17,-13-5 33,10-5-5,-22-4 22,-2-5 12,-5-3 600,-3-5-595,-4-3 73,-3-22-107,-7 11 2344,-2-15-2315,-7 19 27,-5 1 0,-3 4 163,-14-5-174,2 13 6,-9-1-33,5 16 801,0 4-846,-2 3-18,1 5 548,1 2-570,-7 12-22,1 10-6,3 3-16,6 5-23,11-6-51,2 1-95,5 2-123,1 2-207,5 2 24,4 0-556,6 0-571,7-2-1009,5-1-2643,5-4-1911,1-6 7198,-3-6 0,-13-8 0,-5-4 0</inkml:trace>
  <inkml:trace contextRef="#ctx0" brushRef="#br0" timeOffset="7176">20152 1511 24318,'19'25'129,"-4"16"-113,-18 22-816,0-30 0,-1 0 800,-6 16-881,-4 2 881,-3 1 0,-3-2 0,-2-2 557,0-6-546,-6 4 6,7-16 22,-2-1 45,11-16 785,2-7-718,3-3 1314,1-8-1353,3-3 6,0-8 5,6-3-3369,3-4 3380,4-2-1190,3-3 1157,2-2-178,3 1 150,2-2-17,1 2-17,2 1-11,1 3-16,2 4 4,-1 4-10,1 5 11,-1 2-6,-1 3 0,8 4-11,-7 5 0,3 4 2737,-9 6-2732,8 29-10,-11-11 1715,4 24-1710,-13-3 0,-5-11 5,-5 13-10,-4-17 5,-7 0-6,-5-1-11,-18 15 12,5-15-6,-12 9-17,11-20 22,-1-3 6,1-5 78,-27 0-78,22-8 12,-19-4-29,30-10 17,0-4-11,3-6-40,2-3-100,2-2-185,6-3-4939,2-12 1769,7 8 2939,7-10 0,-1 23 0,4 2 0</inkml:trace>
  <inkml:trace contextRef="#ctx0" brushRef="#br0" timeOffset="7790">20201 1333 14253,'0'-5'6760,"0"0"-3987,0 5-2628,-16-5-100,8 17-11,-13 3-12,12 21-22,-1 5-615,1 4 368,-2 4-458,2 4-1469,-1 4 2174,6-23 0,0-1 0,-1 2 0,2 1 0</inkml:trace>
  <inkml:trace contextRef="#ctx0" brushRef="#br0" timeOffset="8382">20743 1850 14073,'9'0'4419,"-3"0"-3102,-6 0 3858,0 0-4940,44-22-10,-33 16-4297,32-17 4229,-43 22 920,0-1-948,0 1-101,-4 2-22,0 3-1,-4 4 1,-1 3-2274,-1 5 2279,-2 2 460,-2 4-460,-1 1-11,0 2 0,-1 0 0,0-1 0,1-2 0,-1-1 0,2-3 39,-5 0 2570,0-4-2525,0-3 11,3-7 2699,7-3-2688,1-2-11,1-3-11,2-2-11,2-4-17,1-2-6,1-1-10,3-3-7,2-2-5,4-2 34,19-25-45,-7 16-624,14-18 624,-11 24-6,1 3 6,0 2-1,-1 4 1,-2 2 0,0 2-11,-3 4-1,13-1-5,-12 5 0,9 4 0,-13 4-5,0 5 5,-1 5 5,2 5 624,-2 4-612,-2 7 6,-1 3-15,-6 4 0,-3 2-2,-3 13-860,-1-10 1,-3 1 842,-10 8-12,-8 2 1,-3 2 8,9-21 0,-2 1-11,-7 9 1,-5 4 0,3-6-1416,4-11 1,0-2 1400,-9 9 0,1-2-79,-12 7-254,3-7 143,4-7-833,4-9 603,5-5-3146,-2-12 3605,15-10 0,0 1 0,15-5 0</inkml:trace>
  <inkml:trace contextRef="#ctx0" brushRef="#br0" timeOffset="8593">21054 1499 24564,'-19'33'-9831,"5"-4"8935,20-11 0,-3-8 0,-1-4 1</inkml:trace>
  <inkml:trace contextRef="#ctx0" brushRef="#br0" timeOffset="8951">21341 1950 21243,'-1'3'2795,"0"0"-543,1-3-2236,23-25-4245,-7 15 4229,20-19 12,-11 21 653,-1-1-654,0-1 0,9-7 6,-8 3-6,3-6 67,-5-1-61,-10 3 3287,2-3-3203,-10 0-50,-6 9 298,-4-5-237,-18 12-78,6 2-12,-13 2 28,9 5 1,-2 3 10,-12 9-27,8 0 0,-19 16-307,21-9 262,-8 9 22,14-6-11,4 1-22,3 2 11,4 0-141,7 13-507,6-10 351,9 9-202,8-13-1697,22 11-2709,-16-19 1,3-1 4410,2 2 0,0-2 0,12 5 0,-19-13 0</inkml:trace>
  <inkml:trace contextRef="#ctx0" brushRef="#br0" timeOffset="9415">22238 1830 18333,'-45'-14'48,"0"0"1,3 0 0,7 10 1577,12 24-1615,1 5 1,1 2-7,2 4-5,1 2-5,4 1 5,3 2-632,4 1 621,3 0-17,6 15 1050,6-14-1033,7 11-34,20-9 1648,-4-12-1642,14 5-17,9-16 50,-12-7 6,14-4 0,-17-12 22,0-3-5,1-8 0,0-5-6,0-4 0,1-5-726,-11 3 1,-1-2 722,-6 6 1,-1-2-6,8-11 0,-2-1 706,-8 6 0,-1 1-704,0-4 1,1 0-1,-1-1 1,1-1-1,-1-1 1,0 0 8,0 1 0,-1 1-6,0 1 1,-1 0 5,-2 3 0,0-1 42,2-8 0,-2 0 39,4-18-36,-9 23 0,-3 1 81,-3-7 17,-3 6-17,-4 4 16,-1 5 119,-5-1-169,2 11-39,0 1 377,2 10-466,3 4 3058,-2 1-3036,0 5 5,-3 3 1093,-1 8-1081,-5 8-6,-1 6 3,1 2 0,1 1-20,-6 24-565,5-16 1,2 2 559,3-8 0,1 0 8,0 1 0,1 1-22,0 0 0,0 3-90,-1 16 0,1 0-25,1-13 0,2 2-532,-1 9 0,2 7 0,1-7-43,1-12 1,3-1-686,0 20 0,3-3 1400,11-3 0,-8-26 0,1-4 0</inkml:trace>
  <inkml:trace contextRef="#ctx0" brushRef="#br0" timeOffset="9598">22723 1796 18540,'35'-36'-2855,"0"1"1,-1 3 0,1 10 2672,-2 24 1,-3 6 0,4-3 0,0 1 0</inkml:trace>
  <inkml:trace contextRef="#ctx0" brushRef="#br0" timeOffset="10356">3722 3224 15123,'50'0'178,"0"-1"0,0 1 1,0-1-1,15 1 0,-1-1 1,-5 0-112,-1 0 0,-1-1-1138,-15 1 0,1 0 0,1 0 1091,3-1 1,1 1 0,1-1 1,1 0 0,0 1 1,5-1 13,4-1 1,5 1-1,1-1 1,-3 0-390,-10 1 0,-3 0 0,1 0 0,2 0 383,1-1 0,3 1 0,2-1 1,-2 0-1,-2 1-78,0-1 1,-2 1-1,-1-1 1,1 1 120,2-1 0,-1 0 0,1 1 0,5-1 46,-6 0 1,4 0-1,2 0 1,1 0-1,-2 0 1,-2 0-256,0 1 1,-2-1 0,-1 0 0,2 1 0,2-1 202,2 0 0,4 0 1,0 0-1,1 0 0,-1 0 1,-4 1-50,-2-1 0,-1 1 0,-2 0 0,0 0 0,0-1 53,2 1 1,-1 0 0,1 0 0,2 0 0,3 0 25,-4 0 1,3 0-1,2 0 1,1 0 0,2 0-1,-1 0 1,1 0-17,-5 1 0,0-1 1,2 0-1,-1 1 0,1 0 1,0-1-1,1 1 0,-2-1-62,2 1 1,-1-1 0,1 1-1,-1-1 1,1 1 0,-1-1-1,0 1 1,0 0 5,0 0 1,0 0 0,0 0 0,-1 0 0,0 0 0,-1 0 0,-1 0 0,-3 0 2,5 0 0,-2 1 0,-2-1 0,-1 0 0,0 1 0,1-1-6,2 1 1,0-1-1,0 0 1,0 1-1,0-1 1,0 1-7,1 0 1,0-1 0,0 1 0,0 0 0,1-1-1,-1 1-2,1 0 0,0-1 0,0 1 0,1 0 0,-1-1 0,1 1-4,0 0 0,0 0 1,0-1-1,1 1 1,0 0-1,-1 0-3,-8-1 0,1 1 0,-1 0 1,1 0-1,-1-1 0,1 1 0,-1 0 0,1-1 0,0 1 0,0 0 1,0 0-1,0-1 0,1 1 1,-1 0-2,0-1 0,0 1 1,-1-1-1,1 1 1,1 0-1,2-1 1,2 0 0,-6 1 0,2 0 0,2-1 1,1 0-1,1 1 0,0-1 1,0 1-1,-1-1 0,-1 1 0,-3-1-2,4 1 1,-2-1 0,-1 1-1,-1-1 1,0 1 0,0-1-1,2 0 1,3 1-1,-4-1 0,3 1 0,1-1 0,1 1 0,1-1 0,0 1 0,-1-1 0,-2 1 0,-1-1 1,-2 1-2,8-1 0,-3 1 0,-1-1 0,-1 0 0,0 1 0,-1-1 0,2 1 2,1-1 0,-1 1 1,1-1-1,-1 1 1,1 0-1,0-1 0,0 0-4,-1 1 1,-1-1-1,0 1 1,1-1-1,1 0 1,2 1-1,2-1 4,-8 0 1,3 1 0,2-1 0,2 1-1,0-1 1,0 0 0,0 1 0,-1-1 0,-2 1-1,-2-1 0,3 0 0,-3 1 1,-2-1-1,0 1 1,0-1-1,2 0 0,2 1 1,4-1-1,-9 0 0,3 1 1,3-1-1,1 1 1,2-1-1,1 0 1,1 1-1,-1-1 1,-1 1-1,-2-1 1,-1 1-1,-3-1 1,-3 0-6,9 1 0,-4-1 1,-3 1-1,-1-1 1,-1 1-1,1-1 1,2 1-1,2-1-1,-2 0 0,2 1 0,1-1 0,2 1 0,0-1 0,0 1 0,-1-1 0,-2 0 0,-1 1 0,-3-1 0,7 1 0,-2-1 0,-2 0 0,-2 1 0,1-1 0,-1 0 0,1 1 0,1-1 1,-1 0 0,1 1 0,-1-1 0,0 1 0,1-1 0,-1 1-1,0-1 0,-1 0 0,1 1 0,-1-1 0,1 0 0,-1 1 0,0-1 0,0 0 0,-1 1 0,1-1 0,-1 1 0,0-1 0,0 1 0,1-1-2,-2 0 0,1 1 1,-1 0-1,0-1 1,1 1-1,-1-1 0,0 1-1,-1-1 1,-2 1 0,1-1-1,0 1 1,0-1 0,3 1 0,1-1-4,-3 1 0,2 0 1,2 0-1,1-1 1,0 1-1,1 0 0,-1 0 1,1 0-1,-1-1-36,-1 1 0,1 0 1,-1 0-1,0 0 0,0 0 1,1-1-1,1 1 1,0 0-1,1 0-250,-4 0 0,1 0 0,0 0 1,2 0-1,0 0 0,0 0 0,0 0 1,-1 0-1,0-1 0,-2 1 1,-1 0 291,3 0 0,0 0 0,-1 0 0,0 0 0,-2 0 0,0 0 0,-3 0 0,-1 0 0,-3 0 0,17 0 0,-4 0 0,-2 0 0,-5 0 0,-4 0 0,-2 0 0,1 0 0,-1 0 0</inkml:trace>
  <inkml:trace contextRef="#ctx0" brushRef="#br0" timeOffset="10957">23774 1542 20005,'-44'2'164,"1"0"0,2-1 1,10 4-75,21 11-29,1 1-16,4 1 0,2 1-6,2 0 11,2 1 29,4-2 161,9 6-72,1-8 17,5 2 246,5-8-195,-6-5 0,5-1-24,-9-8-32,0-2-24,-2-5-21,-1-3 10,-2-4-10,-2 0-12,-2-3 11,-2-1-3397,-1 0 3426,-2 0 357,-5-11-385,-1 14-46,-4-7-21,-1 19-40,-7 2-34,3 3-78,-14 8 34,11 1-23,-5 9-45,7 1-55,2 1 3301,2 5-3520,1 2-151,4 4-1362,2 20-3023,2-8 1825,4 15 3103,4-8 0,-2-22 0,2-2 0</inkml:trace>
  <inkml:trace contextRef="#ctx0" brushRef="#br0" timeOffset="11276">23763 2220 16490,'-26'28'61,"0"-1"1,-8 26 2039,48-37-2056,5 3 17,-5-7 990,5 1-895,-5-5 34,2 0 22,-6-6 693,4-3-660,-3-3 1495,5-2-1517,-5-4-3152,6-7 3197,-4 3 6,3-4 5,-8 7 263,-1-6-307,-4 6-12,-1-5-56,-5 8 3364,-3 1-3415,-2 1-44,-3 1-11,-1 2-29,-1 1-10,-8 3-68,4 2-101,-5 3-246,7 3-594,0 3-2044,1 3 3030,-1 5 0,8-9 0,0 1 0</inkml:trace>
  <inkml:trace contextRef="#ctx0" brushRef="#br0" timeOffset="34741">8484 4391 19339,'-5'-44'961,"1"-1"1,0 4-1,3 6-1442,4 10 884,3 4 400,0 1-674,0 9 105,1 3-183,0 6-12,3 5 6,3 4 502,3 5-519,2 6-11,1 5-17,1 3 17,9 20-12,-7-8-1354,6 14 1327,-10-12 12,-2 1 0,1 1-11,-1-1-315,-1-3 321,0-4 16,3 3-19,-4-12 29,1-1 55,-3-12 45,-5-7-17,2-3 106,1-19 1166,-1-2-1289,4-16-3011,-3 0 3017,1-4-24,-1-6-219,-1-1 229,-2 12 0,-2 1 13,4-18-34,2-11-5,-4 23-27,1 4-17,0 4-44,6-4-15,0 13-12,6-1 2315,-1 15-2471,2 4 239,4 2-509,1 5-158,3 4-272,1 6-2134,13 16 117,-12-2-3006,8 13 1096,-16-9 4254,-5-5 0,-8-11 1,-5-7-1</inkml:trace>
  <inkml:trace contextRef="#ctx0" brushRef="#br0" timeOffset="35956">9703 4451 18905,'15'-44'956,"0"1"0,0-1 1,2-3-1,-3 3-735,-6 9 0,-3 6 149,-4 2-51,-1 5-72,-4 4-63,-4 5 1,-13 4-129,0 5 127,-12 6-133,2 7 6,-2 7 6,-17 19-46,20-3 1,2 3-938,4-7 0,1 1 915,0 8 1,6 0-12,9 3 0,3 0-2435,9-2 2435,6-2 39,7-4-50,6-4 5,4-6 1,4-5-12,3-5 29,2-6-1,3-2 337,0-6-326,0-3 12,-2-6 0,-3-5 17,-3-4 16,-4-7-390,4-18 424,-11 7 28,3-14 35,-14 16 43,-4 0 28,-3 4 18,-4 3 212,-9-1-264,0 13-49,-7 1 578,3 13-629,-2 5-22,0 6 5,-2 6 0,-5 19-44,7-3 2845,-4 14-2857,12-9 763,4 2-757,2 19-17,7-14-217,4 11 217,7-22-12,4-5 18,7-3 0,4-5-6,5-5-1097,25-5 1092,-10-6 2,-15-3 0,-1-3 20,18-8-28,1-6 11,0-5 0,-1-6-11,-3-7 11,-2-4 16,-8-8 1,-1-4-17,-14 18 0,0-2-464,-1 0 1,1-5 0,-4 4 460,-3 1 1,-3-1-1,3-17 0,0-2 3,-5 14 0,0 0 5,2-13 1,-1 1-6,-5 19 0,-1 1 23,4-27-6,-5 6 11,-2 10-63,-6 8 57,-2 10 18,-11 6-29,0 11-11,-6 4 5,3 12-5,1 5-11,-1 7 0,2 6 0,1 7-28,1 27 11,6-7-186,4-15 0,1 0 141,2 22 332,2 5-304,1-30 1,0 1-24,1 0 1,1 2-160,2 16 1,2 2 35,-2-13 1,1 0-152,2 3 0,2 4 0,0-5 73,0-5 0,1-2-101,6 10 0,1-3-430,13 7-47,4-9-37,2-9 16,3-7 106,-2-8-2050,-1-8 2475,-2-4 425,8-15 8,-12-2 78,5-14 659,-15-1 46,2-18 418,-7 6-698,1-12 3214,-10 14-3236,-2 2-22,-3 1-18,-2 3 147,0 2-219,-1 4-51,0 3-28,-1 2-66,-1 2-56,-2 4-29,0 3 488,-1 0-617,2 5-44,1 0-6,1 4-39,0 1-6,1 5-11,0-1 6,0 2 10,0-1 1,0-1-6,0 0 1,0 0-1,0 0 0,-1-1 0,0 2-5,-1-2-1,1 0 12,0 0 17,0-2-23,5-1 23,-1-2-6,4-1 11,-4-1 11,1 0-5,-2-1 0,-1 0-6,0 0 23,-1-2-34,1 3-6,-1-2 0,0 5-33,0 0 11,0 10 0,0 0-5,0 8-1,0-1 6,0 1-6,0 2 12,1 2-6,0 2 11,0 14-22,0-5 22,-2 13-589,-3-9 595,-1 2-17,-2 1 0,-1 0-3206,0-2 3195,2-1-1757,1-3 1762,3-2-1543,3-3 1544,4-3 163,13 4-136,13-10-22,4-3 23,6-10-18,-9-9 1,3-3-12,0-6 1294,0-3-1265,-1-3-7,-2-3 2331,8-13-2319,-14 7 14,-6 2 0,-3-2-3,-3-7 6,1-14-261,-10 13 250,-3-1 3268,-1 2-3252,-4 4-11,-1 1 17,-4 5-5,-1 1-3286,-1 3 3274,0 3-33,1 2 5,1 3-11,2 3 199,0 3-272,4 3-151,0 2 124,2 3 3312,3 2-3480,1 2-124,4 4-191,1 4-263,2 2-2088,7 11-618,-4-5-5292,2 6 8844,-6-11 0,-5-7 0,-2-4 0</inkml:trace>
  <inkml:trace contextRef="#ctx0" brushRef="#br0" timeOffset="36516">11985 4455 27639,'-18'-34'-61,"5"8"49,18 32-4,3 1 4,3 0-27,13 4 22,-4-4-5,9 1 11,-8-7-6,-2 0 28,-2-3-3408,-2-3 3391,-2-4 17,-2-2-93,-3-3 93,-3-2-11,-2-11-6,-4 4 18,-3-6 16,-3 9 0,-1 2 11,-3 1 6,1 4 5,-2 2 6,0 2-11,-2 3 11,1 3-6,-2 1-27,0 2 16,0 3-22,0 2 3356,-4 13-3367,5-1-1,-2 10-3273,8-3 3279,2 3-884,3 2 873,1 2-6,6 17-11,6-18 0,3-1-5,8 20-206,16 1 205,-9-30 1,21 2 16,7-6 6,2-4 574,-6-7-585,-18-10 861,-3-2-838,-2-7 38,16-29 6,-13-6-1222,-12 19 0,-3 0 1216,2-24-1464,-10 16 1487,-3 1 1052,-2 3-1019,-3 2 135,0-7-184,-3 11-57,0-3 0,-1 15 39,-1 2-39,1 4 0,0 2 2189,2 3-2189,0 3 3274,1 1-3274,9 15 357,1-1-357,9 15 0,1-3 0,1 4-2750,3 3 2750,1 3 0,-7-9 0,0 1-2481,11 18 2481,-11-16 0,0 1 0,6 13-303,-2 2 90,-12-13 0,-1 1-1721,1 16 1654,-7-17 0,-6 0-1261,-9-1 1,-6-2 1472,-20 20 1,4-9-1,9-19 1</inkml:trace>
  <inkml:trace contextRef="#ctx0" brushRef="#br0" timeOffset="37099">14567 4499 21253,'-2'-48'1321,"0"0"0,-5 2 0,-6 11-6708,-13 24 5656,-12 1 855,-22 19-1073,21 1-25,1 6 1,3 3-19,2 10-87,-6 13 91,17-6 884,4 3-902,5-2 1,6 0-2004,4-2 2004,10-3 1108,17 11-1125,2-13 61,17 6-73,-5-17 6,5-4 6,2-5 16,1-4 17,-3-3 82,-2-6 2,6-11-33,-17-2 2070,3-13-2020,-15-15-56,-9 7-6,-1-19-11,-9 14 6,-4-5-6,-3 2 12,-3 2 5,-3 5 5,-1 6-5,-2 8 1227,-2 5-1261,-14 9-39,3 6-5,-27 19-1475,21 3 1424,-9 14-72,17 0-2467,6 3 2237,6 5-1294,11 23-80,11-14-200,1-17 0,4-1 1555,20 17 1,-13-24 0,2-1-1</inkml:trace>
  <inkml:trace contextRef="#ctx0" brushRef="#br0" timeOffset="37433">15367 4318 21108,'-23'-37'2896,"0"-1"0,-4 12-2865,-2-8 0,0 9-3,3 33-1334,10 12 1311,-1 9 12,1 11 6,1 8-12,0 12-631,7-26 1,1 2 621,0 2 1,1 1-6,-1 4 1,2 1-4,-1 1 1,0 4-20,2 0 1,0 5 0,1-2-6,0-10 0,1 0 0,0 2-742,-1 13 1,0 3 0,1-2 683,0-13 0,1-1 1,0 0-358,0 0 0,-1 0 1,-1 5-80,-1-2 1,-2 5 0,0 3 0,-1-2 0,1-4-262,-2 5 1,1-5 0,-1 4 590,-2 5 1,0 5-1,-2-3 1,1-9 5,-3-2 1,-1-8-169,1-5 0,-1-3 642,-12 14 89,3-17 35,1-16 839,-8-20-874,9-11-27,-6-19-52,10-13-38,3-13-143,8 26 0,2-2-20,1-4 0,0-1-14,2-2 0,1-2-25,1-1 0,3-3-6,1 3 1,2-2 0,1 1-32,2-6 1,2 0 147,-2 9 1,2-2 0,0 4-171,3 1 1,0 3-567,1 3 1,0 1 501,1 4 0,0 1-224,17-22-286,1 9-582,2 7-966,2 6-6910,-2 7 9035,-5 7 0,-14 8 0,-7 5 0</inkml:trace>
  <inkml:trace contextRef="#ctx0" brushRef="#br0" timeOffset="38007">17851 4759 18190,'30'-48'822,"-1"-1"1,1 1-1,-1 0 1,0 1-1,-1 3 1,-5 1-476,-3-8 0,-8 7 258,-9 8-118,-8 6 119,-15 4-416,-1 13-1490,-14 2 1389,4 14-21,-5 6-24,-1 7-10,-3 6-12,2 5-1390,1 4 1368,4 6 6,4 3-12,5 4-11,5 3-5,5 1-23,9-13 0,3 0-11,1 18 20,3-19 0,3-1-32,9 9-2062,6-2 2052,5-5 27,5-4-641,4-6 681,2-6 17,2-6 27,-2-5 18,8-7 33,-15-6 0,3-7 739,-18-7-739,-6-5-11,-3-4 2676,-3-5-2687,-2-4 28,-7-25 213,2 27 0,0 0-281,-1-1 1,0 1-555,0 0 1,1 3 582,-1-12 0,-2-7 44,2 18-22,-2-1-23,1 21-33,1 5-34,-2 5 485,1 2-524,-2 6 1968,1 4-2041,-2 6-62,1 4-77,2 5-141,1 4-573,3 2-82,3 3-655,6 1-2102,4 2 3780,10 4 1,-8-20-1,0 1 1</inkml:trace>
  <inkml:trace contextRef="#ctx0" brushRef="#br0" timeOffset="38449">18630 4357 24396,'-2'-57'907,"0"1"1,0 2-1,-1 16-873,0 31-23,1 6-5,3 10-6,2 7 0,3 7-6,0 9-11,1 5-563,-3 7 585,-1 6-885,-2 3 902,-5 5-10,-4 1-12,-8 1 0,-5-7 0,-2 0 2,8-20 1,0-1-3,-9 18 0,0-4 6,1-7 5,4-7 17,3-7 6,4-6 33,2-7 34,2-4-17,0-5 39,3-4 622,0-14-566,2-12-2558,2-6 2418,4-6 6,4 7-44,5 0 33,14-12-23,-3 14-5,12-8-1,6 13-21,-8 9-7,10 1-2274,-3 12 2292,-9 7 5,8 4-8,-5 17-3,-10-1 6,5 11 5,-15-5-6,-3 16 1911,-5-10-1933,-2 12-16,-8-14-29,-3 0-2096,-8-1 2119,-3-1 10,-5 0 2195,-4-4-2223,-3-7 1,-2-3-50,-9 3 50,7-7 1,1-3-158,-2-8-135,5-3-72,3-6-465,6-4-483,6-6-1326,7-4 2705,5-6 0,3 12 0,1-1 0</inkml:trace>
  <inkml:trace contextRef="#ctx0" brushRef="#br0" timeOffset="38892">19305 4610 19374,'-14'58'213,"0"-5"-396,3-19 206,-3 1-1,-11 16 1263,4-11-1279,2-8 0,-1 0 1070,-4 3-1065,-8 8 6,11-19-6,2-4 2013,2-4-1895,0-6-28,6-4 5,0-6 3294,6-6-3310,2-5-12,0-6-22,3-6-17,0-3 17,10-23-125,2 10 83,2 4 0,3-2 8,1 8 1,1 1-20,0 0 0,0 1 11,6-2 0,-1 4-9,4-1-16,7-1 17,-13 14 55,17 3-55,-13 6-17,23 14-12,-15 19 18,-1 6-9,-14-3 0,-2 2-512,1 14 520,-5-4 1,-2 4-213,-4-5 1,-2 0 200,1 1 1,-1 0-15,-2 0 0,-1-3-36,-2 19-17,-6 0-17,-5-2-5,-9-1 5,-6-4-17,-7-4-11,-7-4-16,-2-5-57,-5-6-50,-1-6-106,0-5-1360,0-9 1007,2-5-287,4-7-665,6-8 1663,3-20 0,17 13 0,1-10 0</inkml:trace>
  <inkml:trace contextRef="#ctx0" brushRef="#br0" timeOffset="39107">19731 4365 22531,'-4'-3'2840,"1"0"-3372,3 3-2639,-27 16-346,29 1-5159,-20 13 7828,35-7 0,-8-10 0,-3-5 0</inkml:trace>
  <inkml:trace contextRef="#ctx0" brushRef="#br0" timeOffset="39472">19934 4817 27712,'50'-38'-8,"0"-1"1,-10 5 0,-1 7-5,20 15-1048,-1-2 1026,-5-3-1099,-2 0 1138,-15 0-5,-18 5 490,-6 0-490,-4 1-11,-4 1-1,-4 0-4,-6 2 512,-13-2-468,-3 5 1208,-11 0-1213,3 5 21,-1 0-10,-3 3 0,2 2 5,1 2-17,2 1 6,-3 7-28,9-2 0,-3 8 0,11-3-11,2 4-34,-1 15-3386,5-6 3369,1 12-1894,6-10 1810,3 0-1704,4 1 1598,4-1-44,5 0-225,7 0 107,5-2-118,6-2-158,6-2-346,-5-10 0,2-1-583,22 8 283,-19-10 0,3-2 1285,8-3 1,-4-2 0,-2 0 0,19 0 0</inkml:trace>
  <inkml:trace contextRef="#ctx0" brushRef="#br0" timeOffset="39732">21092 4823 16364,'13'-52'2763,"1"1"0,-2 12 1,-4 5-2383,-10 0-96,-4 23-66,-3 4-45,-1 2-34,-3 3-17,-2 2 0,-4 3-16,-2 2 139,-32 18-168,22 0 1,-1 1-74,3-6 1,1 3-400,-1 10 0,6 1 422,12-2 0,2 9-5,7-9-12,4 1-11,3 1-6,3 0 6,13 17-3150,-2-13 3117,10 11 5,-3-18-484,5-2 428,4-3-40,4-2-1672,3-3 1528,3-5-1351,1-2 871,-14-7 0,2-3-120,0-2 0,1-1 868,12-6 0,-2-1 0,4-1 0,-8-5 0</inkml:trace>
  <inkml:trace contextRef="#ctx0" brushRef="#br0" timeOffset="40282">21733 4443 19468,'-7'-53'1519,"0"1"0,-1-1 0,-1-12 1,1 9-1039,-1 10-55,3 25-129,1 6-107,2 5-78,0 5-67,3 24-11,1 0 10,3 24-27,1-2 0,2 8-1195,-1 8 1169,-2-26 1,0 1-1,0 1 1,-1 2-34,0 17 0,1 3-56,-2 4 0,-1 1 14,0 0 0,-1 0-1300,-2-2 1,0-2 1167,-1-16 1,0-2-141,0 0 0,0 1-1562,0 11 1,1 1 802,1-15 1,1-1-956,1 9 1,3-4-6423,4 2 8492,2-11 0,-4-16 0,-2-8 0</inkml:trace>
  <inkml:trace contextRef="#ctx0" brushRef="#br0" timeOffset="40432">21369 4897 21166,'-6'-43'114,"-1"0"0,1 3 0,7 7 1692,18 14-1834,7 1-50,8 0-59,11 1-138,9 2-55,-23 8 1,0 0-189,3 1 0,2 0 518,24 0 0,-2 0 0,-5 0 0,-14 3 0,0 0 0</inkml:trace>
  <inkml:trace contextRef="#ctx0" brushRef="#br0" timeOffset="41274">23691 4610 19238,'-6'-52'1487,"-1"0"0,0 0 0,2-9 0,-6 10-1212,-34 12-504,11 31 397,-4 5-61,-2 3-18,-4 6-49,0 6-7,-1 7-22,0 6-11,16-2 0,1 3-28,-12 15-916,17-11 0,1 1 894,0 15-12,5 3-4,6 0-85,8-12 0,3 0-80,6 19-71,4-10 0,5-1-90,11 4 168,-6-18 0,2-2-320,16 7-148,-7-15 1,3-1-133,18 6 365,-18-10 0,1-4-577,15-2-146,-3-5-106,1-5 21,-2-6 209,0-6 375,-2-6 397,0-4 348,-3-4 402,-13 6 1,0-2 314,12-12-300,-15 11 0,-1 0 602,4-9 1204,5-11-1198,-12 13 75,0-5-299,-13 17-157,-4 4-146,-3 4-140,-4 2 1394,-3 3-1562,-6 2-23,-5 2-10,-3 1 594,-6 4-398,-32 14-336,19-4-54,7-1 0,2 1 3,-1 4-735,3 1 696,5 1-3154,2 0 3148,5 0-5,4-1-70,4 0 52,4 0 7,2-1-1,7-1 17,20 4 34,-4-10-11,17 1 11,-14-13 5,2-4 12,-1-3 5,-1-5 495,-3-2-366,4-13-56,-8 7 6,2-10 5,-9 9-11,-3-1 3382,-2-1-3170,-1-7-167,-1 9-6,-2-3 6,0 12-17,-1 3-17,0 3 23,-1 2-157,0 3 143,-1 1-149,1 4 6,-2 1 11,0 6-56,-4 14 6,2-3-34,-1 11-6,4-6-67,1 2-44,1 3-74,2-1-825,2 2 714,4 0-3237,3-1 3001,2 1-1282,11 6 559,-4-12-3012,20 6 134,-13-22-1121,9-2 3110,-12-8 2363,-2-1 1,-11-1 0,-5 1-1</inkml:trace>
  <inkml:trace contextRef="#ctx0" brushRef="#br0" timeOffset="42267">24366 4958 11357,'20'-50'3276,"-1"0"1,-2 4 0,-1 4-1994,1-1-337,-3 5-156,-2 4 426,0-4-780,-5 13-72,-2-1-67,-3 13-73,-1 4-67,0 3-73,-1 2-11,1 3-56,0 11-29,0 2 24,1 14-3382,-1 1 3404,0 5 5,-1 6-134,-4 4 123,-2 5-9,-3-13 1,-1 2-14,-7 18-4,4-19 1,0-1-3,-5 13 6,0-4-6,3-4-1011,2-3 1011,3-7-5,4-4-1,2-6-376,1-6 433,2-5 2784,1-4-2712,0-5 126,0-4-188,0-3-16,2-5 1493,1-10-1488,1 4 701,0-6-712,-1 7-11,0 0-3392,0 1 3392,0 0 17,1-4-40,-1 6 1,1-1 0,0 7 10,0 1-10,0 1-6,1 0-11,10-3 11,-5 4 3403,13-2-3409,-11 6 1,8 1-1,-10 1 6,1 0-17,-7 0 17,-2 1-16,-2 0 27,0 3 0,0-1-11,-1 1 0,-1-2 0,-2 0 11,0 0 0,1-2 17,-1 1-22,2-1 5,0 0-5,1 0-1,-1-1 1,2 0-6,-2-2 0,2 1 0,-3 0 0,1-1 0,1 2 0,-1-1-34,2 2-1360,-1-2 1080,3 0-33,0-2-437,7-2 380,-1-1-441,15-10 727,-11 6 62,8-7 67,-8 3 40,-5 3 22,0-6 156,-5-6-83,0 3 33,-2-6 6,-2 5 11,0 1 208,-2-8-186,2 7 23,0-3 235,2 7-90,0 6-195,0 2-74,0 6-50,0 12 1,0 3 10,-1 9 12,0 1-12,-2 3 107,-6 18-51,-5 9-78,-3 1-1511,-3 0 1467,3-16-7,0 0 1,1-1 5,-1 0-5,2-3-1283,1-2 1260,3-4-105,1-5 122,3-3 0,2-4 1231,1-5-1203,2-2 34,0-4 117,2-1-100,0-7-46,1-3 23,4-18-50,1 3 927,5-13-911,0 5-22,9-15 12,-2 9-1,8-10-6,-5 15 7,2 3 16,14-10-12,-7 12 1,9-5-11,-11 15-6,0 4-6,13 1 6,-9 6 0,9 1 152,-2 13-168,-9 1-24,7 11-100,-6 14-184,-2 12-338,-13-14 1,-1 2-34,-3 2 1,0 1-1284,-1 2 1,-1-2 1977,-1-4 0,-1-3 0,4 8 0,-5-19 0</inkml:trace>
  <inkml:trace contextRef="#ctx0" brushRef="#br0" timeOffset="42759">25947 4312 25405,'5'-48'632,"-1"1"1,1 2 0,-3 15-577,-2 28-28,0 7 6,0 4-5633,1 9 5633,-1 8-6,1 7 164,-1 8-176,1 6-889,-1 6 889,-2-11 1,-1 1-28,0-9 0,0 0-125,-3 10 0,0 2 124,-4 0 1,-1-1 8,3-10 1,-1-1 456,-4 11 0,1-2-460,-6 12-5,2-6 16,2-6-5,0-7 823,4-7-823,-1-7 22,3-7 2637,1-6-2620,2-6 620,2-4-648,2-6 17,0-6 1597,2-7-1602,2-6 16,7-19-5,0 5-3323,7-12 3328,-2 13-5,1 1-2286,3 2 2275,2 2-360,10-6 353,-7 13-4,7-3-7,-10 15 1,-1 4-6,1 4 0,0 3-23,1 2 2097,2 4-2085,0 4 3114,2 4-3120,12 14 17,-8-2 843,5 11-826,-13-6-647,-4 3 608,-4 2-12,-3 1 1,-4 1-1,-2-1-27,-7 11 21,-5-12 12,-7 7-5,-6-18 10,-6-3-27,-7-4 0,-3-6-12,-4-3-11,0-3-11,0-5-39,2-3-39,4-5-62,4-4-801,2-10-113,13 3-1169,3-7-7008,14 9 9315,2 2 0,0 9 0,-1 3 0</inkml:trace>
  <inkml:trace contextRef="#ctx0" brushRef="#br0" timeOffset="43123">26800 4721 26091,'-34'31'33,"0"0"1,1-3 0,14-3 566,41-3-566,-3-9-1,16 5-16,-10-13 0,1-2 11,0-3 0,0-3 193,0-2-165,-3-5-17,-2-4 96,-2-3-119,-2-4 12,-2-3-5,-1-3-12,-3-1 11,-1 0-10,-2 1 10,-2 1 302,-2 4-268,-2 4 16,-1 4 12,0 4-5,-4 3-18,-2 3-10,-5 3-6,-3 2-6,-5 4 6,-3 5-17,-3 4 5,-3 4-16,0 5-6,1 2 0,2 5-27,1 2 4,3 3-21,3 1-46,5 2-66,4 0-113,4 2-744,13 19 50,2-15-1220,12 13-3653,-1-21 5652,5 0 0,-12-17 0,-1-2 0</inkml:trace>
  <inkml:trace contextRef="#ctx0" brushRef="#br0" timeOffset="43907">6935 6459 22363,'-50'-36'676,"1"1"0,6 2 0,2 11-368,-11 37-241,22 8 0,-1 4-62,0-3 1,2 2-1299,-1 9 0,3 3 1290,8 1 0,3 0-3,3-8 1,2 0-1091,-3 11 1,3 0 1033,3 17-61,3-1-156,9-2 33,6-2-466,5-20 1,4-2 50,15 14 198,-8-20 1,2-3-876,21-2-1214,-7-13 1,2-3 193,-10-3 0,1-2 2358,18-3 0,-4-1 0,-9-3 0,-2-2 0</inkml:trace>
  <inkml:trace contextRef="#ctx0" brushRef="#br0" timeOffset="45526">7542 6366 13295,'-6'-53'1966,"0"1"0,0-1 0,1 5 0,0 2 0,0 11 240,-3 10-1802,2 5-90,0 5 39,1 1-320,3 7-33,0 1-22,2 9 33,3 5 0,3 9 6,2 8 11,8 31-11,-6-5-771,-5-10 0,-1 8 0,-1-5 748,-2-5 0,-1-1-14,-1 25 1,-2-2-4,-1-27 1,-1-2 2,1 0 1,-1 0-1252,-4 30 1259,3-6 1,2-7 0,2-6 5,2-9-5,1-7-6,2-7-798,5-6 838,-1-9 5,6-8-6,-1-9 12,2-6-6,3-7 16,12-16-27,-5 6 707,7-9-685,-8 14-11,-2 3 1205,7-6-1245,-1 7 7,-1 3 1079,-4 9-1074,-7 9-17,-1 3 0,0 0-2039,10 5 2045,-5 2-23,19 10-84,-2 6 18,1 1-197,10 11 101,-19-11-524,8 7 456,-12-9-2159,0 0 2087,1-2 1306,13 4-1205,-8-9 61,9 1 62,-12-10 51,-2-3 83,9-9 51,-11 0 503,4-10-335,-6-10-96,-6 4 2894,3-11-2865,-8 7 16,0-1 225,-1-13-214,-3 11 40,-1-8 747,-3 15-731,-1 4 208,-5 0-314,0 7-50,-5 1-45,0 9 241,-2 1-281,-3 5-4,-12 9-12,4 3 0,-11 10-671,8 1 665,-2 3 12,3 3-40,5-1 0,3 1-10,-3 8 4,7-10 1,3 0-50,6-3 10,6-2-55,28 12 134,-10-20-6,24 7-531,-19-25 548,1-4-16,0-5 44,10-16 45,-1-11-17,-3-2-16,-6-3 16,-14 8 6,-3 2 22,-2-2 23,-4 3-2,-2 3 46,-1 3 23,-1 5 559,-1 4-531,0 5-34,-1 3 34,-1 3 472,0 3-697,1 2 39,0 3-21,-4 10 11,0 2-29,-3 9 12,1-1-11,1 2-327,1 2 315,1 1-5,3 1-44,0 1-1,2 0-151,5 15 73,1-12-542,7 10 425,0-14-74,5-3-78,2-3-56,4-4-107,2-3-134,3-6-100,0-5-102,3-3 34,0-5-291,17-10 957,-12 0-185,10-11 477,-19 4 50,-4-3 96,-3-1 83,-4-1 549,1-13 208,-4-1-493,-1-2-304,-4 8 281,-4 11-44,-3 4 341,1-3-201,-2 4-376,0 2 586,-1 6-720,0 6-174,0 3 11,0 5 851,0 2-801,-1 10-16,-1 1 0,0 6 0,-1 3-520,-1 4 520,-1 1-11,-1 1-17,1 0 0,0-1-11,1-1-6,2-2 0,0-2-22,3-3 33,2-3 1,1-4 21,3-4 522,0-4-454,8-7-17,-3-6-22,8-6 5,-5-6 0,2-4 23,0-2-17,1 0-732,-2-2 715,1 1 12,5-8-7,-5 8 1,3-3-39,-6 12 16,-1 3-16,-1 3 5,0 2-5,1 4-1,0 1 6,2 3-16,0 4 10,1 4-16,1 4-11,0 3-23,1 2-2688,1 3 2616,1 0-298,14 11-148,-5-12 0,2 0 104,20 13 50,-17-16 1,1-3-320,27-2 515,-14-7 95,14-4 79,-23-8 123,11-12 56,-15 0 2821,7-10-2737,-19 5-3038,-3-3 3072,-3-4 232,-2-2-238,-1-4-28,-2-1 12,0-2-7,-2 1 46,-1 2 61,-2 2 0,-3 4 45,-1 6-17,-3 4-67,-4 6-45,-2 4-84,-4 5-51,-3 2 40,-24 19-123,11-3 5,-15 17-22,19-6 11,2 5-11,2 2 28,3 4-17,3 2-11,2 2-6,3 0-11,3 1-62,1 17 1,7 2 61,3-2-23,5-9 18,3-20 5,2-5 22,1-4 6,2-6 6,0-4 5,0-4-11,0-2 17,-1-5 3178,1-2-3161,-2-4 213,0-2-152,2-6-5,-3 3-68,-3 0-10,-6 6-24,-6 5 421,-1 2-426,0 0 6,1 1 11,0 3 5,3 5-10,1 3 5,1 4-6,0 4 0,0 3 12,-1 18 0,-3-6 5,0 15-246,-5-11 224,-2 3 11,-3 0-6,-4 3-10,-3 0 16,-3 1-51,1-12 1,-1 0-1062,-13 19 1075,8-18 1,-2 0-14,-15 13 16,-4-4 17,1-4 84,9-19 1,1-3 237,-4 0-227,-12-7 6,35-22 0,5-11-39,4-7 0,5-7-6,5-7-641,6-5 619,5 8 0,3-1-20,-3 8 0,2 1-8,8-12 0,2 2-1076,-4 10 0,1 3 1067,1 0 1,1 1-12,0 1 0,2 0-820,0 2 1,0 2 760,0 0 1,0 1-840,1 1 1,-1 1 737,1 1 1,1 0-79,-1 1 1,0 0-166,0 2 0,0-1-45,0 1 1,-1 1-172,0 0 1,-1 0-1312,27-13-2721,-5 2-3899,-7 5 8962,-9 5 0,-17 8 0,-8 4 1</inkml:trace>
  <inkml:trace contextRef="#ctx0" brushRef="#br0" timeOffset="45951">10830 6933 27096,'-12'4'241,"3"-2"-236,16-8-5,2-2-16,4-2 16,3-1-17,14-6 0,-5 4 6,18-11 5,-17 10-366,5-7 378,-13 6-3265,-2 0 3270,-3 1 34,0-6-29,-6 5 7,0-3-12,-5 7 6,-2 1-2007,-4 1 2018,-1 2 2240,-4 0-2245,-1 1 5,-3 2 5,-8 2-22,3 2 1,-5 3-1,7 1 11,0 4-16,0 2-1,-7 13 7,-2 8-7,1 3-5,1 4-11,9-7 5,2 2 1,1 2-6,3 2-23,3 0 6,3 0 0,4-4-6,4-2 6,6-5 3398,6-1-3381,6-5 0,3-3-1039,6-3 1033,2-4-158,3-3 18,19-3-11,-12-5-95,15-4-151,-18-3-191,1-2-219,0-2-274,1-2-397,-2 0-1515,-1-2-1673,-3-1-3763,-7 0 8149,-6 3 0,-13 7 0,-5 3 0</inkml:trace>
  <inkml:trace contextRef="#ctx0" brushRef="#br0" timeOffset="46409">11707 6759 27365,'4'-28'381,"-5"4"-337,-10 21-27,-4-1 6,-4 0-7,-14 2-10,-7 1 0,-1 5-1,0 3 29,13 5-51,-9 12-643,10-3 665,-6 11-10,12-6 5,3 3-17,0 2-11,4 2-84,0 25 61,7-25 23,5 16 34,19-30 22,2-8-6,13-2 6,-3-9 0,6-6 256,20-15-234,-11-2-25,-15 6 0,-1-2 37,10-15-3241,-2-4 3235,-11 6 0,-2-3-45,-5 7 0,-1-1-179,4-11 0,-1-1 188,-7 8 0,-2 1 16,-1-1 0,0-2-219,0-12 1,-2-1 244,-2 13 0,-1 0-62,0-8 0,-2 0 0,-2 9 0,-1 3 0,-2-14 0,-1-5 0,-3 17 0,1 12 251,0 1-251,4 13 2899,0 3-2899,1 15 0,4 20 0,0 9-1239,3 15 1239,-1-3 0,-2 8-985,-2-27 1,-1 2 984,0 2 0,-1 1 0,-1 3 0,0 1-384,-1 1 0,0 3 384,-2-2 0,-1 3 0,0-1-506,-1 7 1,0 0 383,1-8 1,-1 2-1,2-1-687,-1 19 0,3-4 165,4-15 0,2-1-661,2 11 0,5-3 1174,6-15 0,2-6 0,1 3 0,3-4 0</inkml:trace>
  <inkml:trace contextRef="#ctx0" brushRef="#br0" timeOffset="46575">12667 7201 27824,'-3'-32'-3277,"-1"6"0,7 28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10T15:04:21.61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2268 1490 24058,'-3'-4'2662,"0"0"-3046,3 4 527,-20 3-4293,15 14 4159,-15 8-17,20 38 135,-3-12-346,1-16 0,-1 0-26,-4 15-251,0 0-2638,-1 0 1468,2-1-1011,0-3-2390,1-2 5101,0 0 0,3-21 1,-1-2-1</inkml:trace>
  <inkml:trace contextRef="#ctx0" brushRef="#br0" timeOffset="199">2112 1721 15359,'-23'-57'837,"0"0"1,1-2 0,5 7-641,11 17 2377,5-7-2211,28-3-288,-4 17-2103,22-13 2039,-14 24-6,18-1-248,-10 7 749,12 0-1117,-16 9-360,0 1-589,-3 6-1266,-2 3 2789,1 9 1,-16-8 0,0 1 0</inkml:trace>
  <inkml:trace contextRef="#ctx0" brushRef="#br0" timeOffset="382">2149 2019 20084,'-4'0'3446,"1"0"-2629,3 0-692,46-69-1055,-14 40 884,-2-1 0,6-6 1,-2 7-1232,-5 13 1,1 3 1017,10-5 1,-1 1-458,17-4-1863,-19 9 0,0 0 2593,22-5 1,-9 4 0,-25 7 0</inkml:trace>
  <inkml:trace contextRef="#ctx0" brushRef="#br0" timeOffset="707">2916 1631 22141,'-16'50'96,"5"-5"2303,16-17-3020,1-2 182,2 0 78,1-1 46,3-1 11,1-2-292,3-2 1361,1-4-1236,2-2 1360,1-4-589,10-4 235,-6-5 230,7-7 283,-8-5 384,-1-6 3514,0-3-4388,-2-3-558,6-13 0,-9 6 0,4-9 0,-11 10 0,-1 1 0,-3 0 0,0 3 0,-3-7 0,-1 10-413,-1-2-121,-1 14-148,0 2 1484,0 5-1466,0 1-394,0 8 228,1 1-334,3 8-340,3 2-580,1 1-791,3 2 2755,10 9 0,-12-15 1,5 5-1</inkml:trace>
  <inkml:trace contextRef="#ctx0" brushRef="#br0" timeOffset="1049">3615 1656 27860,'-3'-3'1567,"1"1"-1673,2 2 1137,-32 14 288,26 1-962,-22 13 329,34-4-1213,6 10-171,-1-9 199,4 7 515,-2-12-942,-1-1-320,1-4 325,-1-2-326,0-4 1180,-2-3 280,-2-3 229,-1-1 269,-1-5 1061,-1-2-278,1-14-606,-1 0-240,1-10-648,-1 5 0,-1 0 0,0-1 0,0 1 0,1 0 0,2 2 0,-1 3 0,1 1 0,8-3 0,-5 9 0,9-2 0,-6 12 0,2 3 0,3 4 0,2 3 0,0 3-457,13 10-1099,3 4-22,2 1-1876,-3 1 1016,-9-7-2464,3 0-4209,-2-4 8470,-3-2 1,-11-7-1,-5-3 1</inkml:trace>
  <inkml:trace contextRef="#ctx0" brushRef="#br0" timeOffset="1483">4660 1700 24833,'1'-8'2271,"1"-24"1,0-4-2363,-3 16 134,1-15 0,-2 4-5,-6 23-260,-5 4 444,-4 1 79,-4 6-354,-4 3 541,-3 5 93,-1 5 65,-2 5 70,1 3-37,2 5-1197,1 3 799,3 3-246,4 2-155,5 0-172,6 2-473,4-2 156,9 0-153,6-3-60,10-3-157,7-3 495,1-12 0,3-2-95,22 4-108,-15-8 0,1-2 247,22-3 22,2-3 219,-1-4 200,-3-4 295,-5-4-118,-5-4-98,-6-3 86,-5-5 15,-4-4 59,-3-4-44,-4-5-50,-1-3-54,-2-4-82,-1-6-2728,-1-5 2638,1-5-54,-12 27 1,0 0 203,0 0 0,-1-1-125,0 1 1,0 0 41,8-28 73,-2 5 65,-4 7-115,-3 5-1,-4 7 438,-2-3-353,-5 13-41,0 1 150,-2 13-225,0 5 532,1 3-465,0 2 3179,-1 4-3207,2 3 613,-5 19-613,1 1-11,-1 14-3398,1-2 3397,1 3-30,3-6 0,1 0-1484,-1 22 1447,2-18 1,0 0-1885,4 17 1683,2 1-196,5-1-575,2 1-176,2 0-3706,-3-18 1,0 0 4734,5 12 1,-1-1 0,-11-36-1</inkml:trace>
  <inkml:trace contextRef="#ctx0" brushRef="#br0" timeOffset="1825">5011 1899 23595,'-1'-5'1838,"-1"1"-1306,2 4-650,85-56-2717,-44 39 2642,0-3 1,9-3-1,-7 6-221,12 12-107,-6 2 0,0 1-11,8-1 252,-21 2 0,0-1-779,21-4 1504,-19 1-630,6-4 655,-23 1 34,-2-5-45,-8 3 130,-3-3 1545,-6 3-1412,-5 1-11,-1-2-39,-4 1-78,-1-2-62,-2 0-72,-2 0-57,1 0-62,-1 1-44,1 1-50,2 3-85,0 0-61,2 4-45,0 1-34,1 2-22,1 5 11,0 4-22,0 7 0,1 6-6,0 5-3403,3 6 3359,0 3-1309,7 23 995,3-12-98,-1-15 0,2-1-468,11 13-927,-2-16 0,2 0 1868,17 17 0,-6-8 0,-13-20 0</inkml:trace>
  <inkml:trace contextRef="#ctx0" brushRef="#br0" timeOffset="2026">6023 1417 25259,'-47'22'-2744,"23"11"273,44-6-6015,8 5 7451,-8-14 0,-10-9 0,-3-4 0</inkml:trace>
  <inkml:trace contextRef="#ctx0" brushRef="#br0" timeOffset="2374">6361 1564 18411,'-49'1'201,"0"0"1,4 0 0,7 3 2397,13 11-2515,-6 13-67,10-4 22,-2 9-45,13-8-33,7 26-11,9-19 1151,8 19-1230,7-26-22,5 0-6,5-3 12,4-3 38,3-3 914,1-5-858,12-3 3359,-15-7-3291,5-5 89,-10-25-11,-16 6 51,5-34-62,-18 25-11,-1-14 16,-5 15-3301,-3-1 3296,-4 2 265,-6-10-254,3 13-16,-3-5-6,6 15 11,-1 1-101,5 9-28,0 0 3314,6 15-3342,1 0-89,1 10-426,6 9 16,1-4-279,7 9-2824,10 1-2430,-4-8 6105,11 7 0,-19-21 0,-1-1 0</inkml:trace>
  <inkml:trace contextRef="#ctx0" brushRef="#br0" timeOffset="2942">6949 1691 23063,'-1'-3'3299,"0"0"-2207,1 3-1075,-36 40-831,27-17 816,-10 4 1,2 2-3,17-1-5,0 1 16,0-3-33,2 0 240,2-2-246,3-2 61,6 4-95,2-4 73,0-3 6,-4-8 0,-5-8 406,-3-2-367,2-9-22,0-1 11,0-10-3415,0 0 3426,0-2 0,0-4-160,0-1 177,1-1-34,0 0 34,6-8-51,-3 11-5,5-4-11,-3 14 91,0 4 16,1 5 31,0 3-2,1 2 3288,0 5-3330,2 3 195,1 5-243,0 4-118,2 1-46,0 3-25,9 13 7,-6-7 36,6 10-61,7 6-222,-13-17 309,13 12 4,-16-22 21,0-3-1,6-1 18,-6-6 12,6-2 17,-8-4 12,0-5 1,1-4 39,9-14-13,-8 3 51,14-25-373,-15 14 332,3-12 17,-7 11 178,1-12-543,-5 10 458,0-5-71,-7 15-327,-1-4 236,-1 8 0,0-3 0,0 12 0,0 2 0,0 4 314,0 1-314,3 4 738,6 8-738,2 3 0,5 8 0,-1 1 0,1 4 0,10 20-347,-4-7 347,9 17 0,-14-24 0,-1 0 0,9 17 0,-10-17 0,0 2-99,-3 8 1,-4-1-384,2 12 62,-6-12 0,-5-1-1243,-11 0 1663,-13 0 0,10-18 0,-1-1 0</inkml:trace>
  <inkml:trace contextRef="#ctx0" brushRef="#br0" timeOffset="3400">2625 2621 10249,'-58'7'697,"0"-1"1,-1 1 0,1-1-1,0 1 1,-1-1 0,1 1-1,-8 0 1,0 0 0,2 0-1,6 0 1,7 0-1697,-15 3 1,14 0 1541,-2 3-185,5 0 540,9-1-758,7 1-45,8-2 11,8 0 68,9-1 834,10-1-604,13 0 44,13-2-17,20-2-828,-14-4 0,2 0 537,9-1 0,3-1-200,9-1 0,6-1 134,-10 0 0,6-1 1,1 0-1,-1 1-509,-9 0 1,-1-1 0,1 1 0,2 0 445,3-1 0,4 1 1,1-1-1,0 0 0,-3 1-357,3 0 0,-2 1 0,-1-1 1,2 1 352,2-1 0,2 1 0,-1-1 0,1 1-109,-11 1 1,-1-1 0,0 1 0,2 0-1,4 0 104,-4 0 1,4 0-1,2 0 1,2 0-1,-1 0 1,-2 0-1,-2 1-56,9-1 1,-3 0-1,0 1 1,0-1-1,4 1 58,-9-1 0,3 1 0,2-1 0,0 0 0,-1 1 0,-1-1 0,-4 1 2,5-1 1,-2 1 0,-2 0 0,-1-1 0,1 1-2,0-1 1,0 0 0,0 0-1,0 0 1,0 0-4,-2 1 0,-1-1 1,1 0-1,1 0 0,3 0 2,-7-1 0,3 1 0,2-1 0,0 0 0,0 0 0,-2 0 0,-3 1-1,8-1 0,-3 0 1,-1 0-1,0 0 1,4 0-3,-1 0 1,3-1 0,1 1 0,0 0 0,-3-1 0,-3 1-9,5 0 0,-5 0 0,-1-1 0,4 1 9,0 0 0,4-1 1,1 1-1,-2-1 0,-3 1-1,-1 0 1,-3 0-1,-1 0 1,3 0 2,-3 0 1,3-1-1,0 1 1,-1 0-1,-5 0-12,10 0 1,-5 1 0,-1-1-25,0 1 0,-1 0 1,0 0-31,-3 0 0,0 0 1,0 0 45,-3 1 0,0 0 1,0 0-333,-3-1 1,0 1 0,-1 0-1034,19 0 0,-1 0 1381,-18 0 0,0 0 0,-5 0 0,-5 0 0,-4 0 0,30 0 0</inkml:trace>
  <inkml:trace contextRef="#ctx0" brushRef="#br0" timeOffset="3933">8735 1874 18134,'0'-8'2274,"1"-29"1,-1-5-1626,-2 13-366,1-13 0,-1 1 204,-6 21 544,-12-4-835,7 12-67,-8-2-56,10 13-17,0 2-6,-2 4 28,-6 8-38,4 1-18,-3 7-3397,6-5 3420,3 1-348,2-1 309,4 0-19,1 0 2,3-1 17,2-1-1,2-2 12,4-2 5,1-3 3276,1-1-3185,0-3 852,4-2-507,-5-4 171,2-3-44,-8-4-216,-1-2-72,-2-3-75,0 1-31,-3 0-283,0 1-98,-3 2-195,-3 1 26,0 1 271,-1 3 82,2 1 39,0 2 62,0 0 25,1 3 118,0-1 28,2 3 98,-1 2-190,1 2-372,1 10-137,1-2-302,4 7-342,3-1-3753,13 13 4669,2-1 0,-4-5 1,-4-11-1</inkml:trace>
  <inkml:trace contextRef="#ctx0" brushRef="#br0" timeOffset="4224">8666 2223 22231,'-30'25'184,"0"0"0,-5 23-366,62-19-547,7-1 1173,-6-10-734,0-2-292,-1-3 396,-2-3 935,-3-3-1124,-3-3 155,-4-3 328,-3-4 1933,-4-3-1789,-2-13-112,-3 2 817,-6-16-861,-2 11 3146,-5-8-3242,-1 10 0,-3 0 0,-1 2 0,-2 2 0,-3 3 0,-1 2-107,-4 5-280,-2 3-470,-4 6-1495,-3 3 1655,-6 9 1,18-7 0,1 2-1</inkml:trace>
  <inkml:trace contextRef="#ctx0" brushRef="#br0" timeOffset="134357">2247 1716 12678,'0'-5'3269,"0"2"3767,0 3-6319,-9-59-1638,7 41 1000,-3-16 0,1 4 97,2 22 323,2 0-617,-1 1 336,1-1-179,0 1-196,0-1 261,0 2 532,0-1-534,1 1 57,-1 2 39,1 0 74,-1 2-126,1 0-134,-1 1-37,0 6-82,1 0-10,-1 6-7,0-1 20,0 2-108,0 4 77,0 1 128,0 4-70,0 1 122,-1 3 59,-2 18-24,-3 7-35,0-9 1,0 0-3399,-4 17 3391,4-25 0,0-2 12,-1 1 3,1-1 5,0-3-20,1-2 8,0-3-6,0-3-11,1-1-11,1-3-11,1-1-17,0-4 20,1-1-17,1-2 7,0-2 3374,0-2-3375,0-1 170,0-1 1212,0-1-1145,-2-6-250,0 0 46,-2-5-31,1-1 44,0-2-25,0-11 85,2-6-98,1-2 9,1 0 164,3 8-7,0 0 24,1 1-1,-1 0-25,0 2-55,0 1 32,0-2-3,-1 0-60,0 6-22,-2 5-35,-1 8 32,0 2-125,0 7-12,2 0-57,-1 7 66,1 1-48,0 2 70,-1 5-11,0 2-27,0 4 93,-2 3-1,-1 1 102,-2 1-35,-1 0 50,0-1-37,-1-1-882,1-2 866,1-1-11,1-2-10,1-3-46,0 5-19,1-10-20,1 3-10,0-10-8,0-3 9,0-2 29,0-1-137,0-2-389,0-1 410,0-6-2256,2-1 1505,0-9 1,0 8 0,0-1 0</inkml:trace>
  <inkml:trace contextRef="#ctx0" brushRef="#br0" timeOffset="215906">20935 2204 13243,'-44'-45'786,"1"0"1,-1 0 0,0 0 0,1 0 0,2 4 0,0-1 0,1 2 0,1 5 0,2 11-2916,-16 9 0,1 10 2836,-3-3 0,-2 2-196,-1 1 0,-2 1-641,-1 1 0,0 1 472,-1 2 0,0 1-226,2 2 0,-4 2 310,9 1 0,-4 2 0,-1 4-172,4 3 0,-2 3 1,0 1-1,2-1 52,8-4 0,1 1 0,1 0 0,0 1-38,-6 5 0,-2 2 0,3 0 0,6 0 522,-5 7 0,5 1-351,-1 2 1,1 3-83,2 2 1,2 2-81,0 4 1,2 3 187,0 2 1,2 3-497,13-15 0,0 1 1,2 1 92,-1 0 1,2 1-1,0 4-182,2 2 1,0 3-1,1 2 1,1 1-71,3 3 0,2 1 0,1 0 0,0 1-45,-1-1 0,1 1 0,1 0 0,2-1-12,4-3 1,1 1-1,3-2 1,4-1-71,4-2 0,4 0 1,3-3-1,-1-2-86,3 2 1,2-2 0,2-1-70,7 10 1,3 1 0,6-6-117,9-7 0,5-5 1,0-4 382,-9-7 1,-1-3 0,3 0 137,-1-2 1,2-1-1,3-1 1,1-3 66,6-4 0,3-3 1,0-2-1,-1-1 34,5 1 0,-1-1 0,3-1-16,-15-2 0,4-1 0,0 0 0,0-1 0,-3 0 54,0-2 1,-1 1 0,-2-2 0,1 0 29,3-1 1,-1 0-1,1-1 1,-1 0-72,2 0 1,-2-1-1,2 0 1,3-1-63,3-2 0,3 0 1,2-2-1,-1 0 1,-3 1-3,1-1 0,-4 1 0,1-1 0,2-1-28,-1 0 0,3-1 0,1-1 1,-2 1-1,-4-1 38,-4 0 1,-3 1 0,-1-1 0,0-1-12,0 0 0,0 0 1,-1-1-1,1 0-18,-2-1 0,1 0 0,-1 0 1,-1-1 24,0-1 0,0 1 1,-1-2-1,0 1-11,13-9 0,-1 0 1,-1-1 88,-3 1 1,0-2-1,1-3-76,-4-1 0,2-4 1,-1-1-1,-3 2 99,0-1 0,-3 0 0,1-2-109,-5 3 1,3-4 0,-3 1-1,-4 1-27,-4 2 1,-5 1-1,-1 0-17,-2 0 0,-1-1 0,-1 0-28,6-15 1,-5-4 162,-12 10 1,-2-4 0,-3-1 0,-1 4-200,-2-15 0,-5 1-95,-1 0 0,-4-4 0,-6 8 84,-8 11 0,-9 4 68,-5 3 1,-5 0 0,-1 1-73,7 9 1,1 2 0,-6-1 155,0 2 0,-7-2 0,-2 0 0,1 2 0,3 3 61,-8-3 0,2 4 1,-3 0-5,2 0 0,-5-1 0,1 2 0,2 1 70,-2 2 0,3 2 0,-4 0-69,-2 1 0,-5 1 0,0-1 0,3 2 105,12 3 1,2 1 0,0 1 0,-2-1-97,-11-1 0,-2 0 1,-2 1-1,2 2-101,1 2 1,0 1 0,1 2 0,2 1-10,-2 0 0,3 0 0,-5 3-452,6 1 0,-5 1 0,-2 0 0,3 2 0,5 0-641,-3 2 1,5 1 0,-2 2 1212,-3 0 0,-4 2 0,3 1 0,8-3 1,6 1-1,5-1 0,0 0 0,0 1 1</inkml:trace>
  <inkml:trace contextRef="#ctx0" brushRef="#br0" timeOffset="218406">19366 2616 10746,'1'-10'4464,"-1"3"-3220,0 7-51,3-62-146,-3 37-274,-2-15 0,-2 2-258,-6 20-4038,-16-5 3764,6 15 580,-9 1-670,4 5 102,-15 11-141,8-1-23,-13 12-21,13-2-24,1 4-10,3 3-34,-5 24 11,18-17-11,-2 18 11,23-26 1,3-2-35,7 0 57,31 6-17,-15-13 5,21 4 17,-24-16 28,-3-3 34,-1-4 11,-4-2 17,-3-5 11,-3-3 0,-5-2-11,-2-4-28,-5-2 5,-1-4 79,-7-13 0,-4-3-6,-8-9-78,1 14-12,-2 11-27,6 14-1,-2 3-21,0 3-12,-1 3 3301,1 1-3402,-9 6 213,8 6-285,-4 2-23,14 5-62,3-1-72,7 2-129,3 1-163,9 1-1999,7 2 1461,7 0-3784,12-3 1,5 1 4513,-11-6 1,-1-1 0,6 3 0,-2-2 0,-3-3 0</inkml:trace>
  <inkml:trace contextRef="#ctx0" brushRef="#br0" timeOffset="218779">20975 2394 12349,'6'-6'8149,"-2"2"-6553,-4 4-1108,28-62-141,-27 46-218,10-17 0,-5 4 67,-25 28-56,-4 5-12,-2 2 40,-15 15-84,0 7-72,1 2 10,9 3-11,17-8-16,5 1-23,8 13-3387,7-10 3393,6 9-307,34 4 273,-13-15 28,-4-8 0,1-1-17,10-2 6,5-4 25,-2-6 0,2-1 53,10-2-8,-13-1 0,-1-4 198,4-14 141,-9-12-157,-6-3 5,-14-6 6,-12 7 89,-4-3 237,-13-16-307,0 10-54,-11-12 78,-9 3-188,5 13 28,-8-8-12,-1 12-97,10 11-94,-7 1 26,11 12-6,2 5 2825,-7 15-4030,0 15-2322,-6 25 2929,7 3 0,11-17 0,7-15 0</inkml:trace>
  <inkml:trace contextRef="#ctx0" brushRef="#br0" timeOffset="219231">19661 3697 14331,'-16'-43'2457,"1"1"1,0-1-1,-6-9 1,5 8-2044,7 13-234,4 21-85,4 9-50,0 1-1,1 5 7,-1 5 167,5 44-482,2-20 272,-1-1 1,2 0-912,11-1 959,6-1-6,6-2 7,6-4 10,6-3 5,-9-10 1,3-2-3,5-3 0,1-2-36,0 1 0,0-3 2,-1-4 0,-1-2 32,18-8-29,-15-2 0,0-2-17,-9 3 1,0-2 2,11-5 0,0-1 3,-13 5 0,-2-1-6,1-1 1,-1 0 13,-2 0 1,0-2 30,7-5 0,1-1 3,-4 0 0,-1 1-51,-1 0 1,-1 0 8,14-15 6,-15 9-51,-10 12-39,0-2-101,-12 13-106,-2 3-151,-2 3 17,-2 5-2706,0 14-6728,-5 12 8045,1 0 1,-2-6-1,4-16 1</inkml:trace>
  <inkml:trace contextRef="#ctx0" brushRef="#br0" timeOffset="220009">18822 4446 13043,'1'-52'1852,"0"0"1,-1 0-1,3-18 1,-10 14-1024,-30 33-1665,5 10 1189,-17 2-45,9 10-44,-3 6 319,-1 6-366,11 9 0,-6 10 0,-2 4 0,3-1-124,-2 5 0,2 1 1,-3 3-675,7-9 1,-2 2 0,-2 1-1,2 2 1,1 0 592,2 3 0,1 2 1,1 0-1,2 0 1,1-3-663,-5 8 0,4-3 0,-2 4 647,1-3 0,-1 3 0,0 1 1,2 1-8,1 2 0,1 1 0,2 0 0,1-3-439,0 5 1,1-3-1,1 3 418,2-4 0,0 2 1,1 0-1,3-3-51,4-3 0,3-1 0,2-2-62,0-1 0,2-1 0,3 3-319,5 9 0,6 2 0,1-3-89,3 4 1,5-2 104,0-10 1,3-1 0,3-5-942,9-3 0,2-6 71,4-2 1,2-3-659,2-3 1,1-2 511,-2-3 1,-1-3 1462,-3-3 0,-4-1 0,4 0 0,-16-6 0</inkml:trace>
  <inkml:trace contextRef="#ctx0" brushRef="#br0" timeOffset="220356">22006 3952 21265,'-22'-50'915,"0"0"0,2 5 0,6 10-501,13 25-173,1 4-79,0 3-33,0 3 6,1 6 195,4 25 1,2 9-264,-2 8-1093,2 3 0,-1 2 1037,-3-21 0,-2 0 0,2 22 1,1 3-1162,-1-11 1,1 0 1139,-1-4 1,1 3 0,0-3-16,2 7 0,1 0-73,1-3 1,1 3 0,0 0-850,1 3 0,0 1 0,1 0 517,-1 0 1,1 0 0,-2-1-1167,1 0 1,-2-1-1,-1-4-3025,-1 3 0,-1-4 4755,-2-3 1,-1-4-1,0 4 1,-1-19-1</inkml:trace>
  <inkml:trace contextRef="#ctx0" brushRef="#br0" timeOffset="226485">21956 3889 8102,'4'-6'6055,"-1"2"-5086,-3 4 2313,0 0-2323,-50-14-539,30 11 291,-41-9-403,48 13-17,2 0-11,7-1-11,2 0 1540,1 0-1741,0 1-7,-1 0-5,-2 2-22,0 1 5,0 0-5,-1 2 10,-1 3-27,2-1-6,0 3 34,3 1-22,0-2-1,2 4 6,1-5 78,5 9-72,-2-7-6,3 6 11,-4-9 12,0 0-1,2-1-11,-2-1 0,0 1 1,0 0-7,-2-1 12,1 0-6,-1 0 0,1-1-11,-1 2 6,0-1-3404,0 0 3387,1 1 11,1 0-11,0 1 5,2 4-10,1 0 4,0 0-16,-1-1 3426,0 0-3409,-2-3 5,1 3-11,-2-3 12,-1-1 38,1 4-33,-2-4 0,1 3 0,-2-3-5,1 0 27,-1 4-44,0-2 11,0 3-6,0-4-6,0 1 7,0 0-12,1 1 5,1-1 1,0 2 11,3 4-6,0 1 0,0 1 6,0-2 0,-1-4 11,-1-1-12,0 0 7,-1 1-1,0-1 12,-2 0-6,1 0 45,0 11-50,-1-7-12,0 8 6,1-10-1,0-1 7,1 0-12,1 0 11,1 5-5,1-3-6,0 4 6,0-5-6,-1 0 1,1 0 10,-1 0 0,0 0 1,-1 0 5,0 1 11,-1-1 0,0 1 6,0 0 11,-2-1-11,1 1 22,-1 3-39,0-2-6,0 2-10,0-5 4,0 0-10,0 1 5,0-1 0,0 1 6,1-1 6,0 1-1,2 0 40,0 14-34,-1-8 28,1 17 16,-2-17-44,0 6 56,-1 3-3453,-1-6 3408,0 7-763,-1-9 758,0 0-12,0 1 6,1-1 6,0 0-1,1-1-16,0 1 39,2 6 6,1 4 2991,1-1-3025,1-2 830,-1-7-808,-1 0-27,0-1 10,0 1-5,-1-1-11,0 1 28,-1 0 0,-1 0-17,0 0-12,0-1 12,0 0 6,-1-1 39,-1 7-45,1-4 5,0 4-5,1-7 45,0 5-56,0-4 322,0 4-266,0-1-45,0-5 0,0 4-22,0-7 72,-2 4-56,0-4-10,-3 3-24,-1-5-55,-1 0-56,-2 1-230,-2 1-638,-1-1 991,-8 6 0,10-10 0,-3 2 0</inkml:trace>
  <inkml:trace contextRef="#ctx0" brushRef="#br0" timeOffset="230477">22731 3239 19076,'42'-42'52,"1"0"1,-3 3 0,-1 8-42,7 12-11,8 0-3232,6-1 3226,-28 10 0,2 0 0,1 0 1,0 0 496,1 0 0,1-1-503,0 1 1,0-1-3,-2 1 0,1 0 3,-3 0 0,2-1-3,5-2 0,1-2 53,-3-2 0,-2-1-22,-6 4 0,-3-2 950,8-15-967,-35 14 0,-9-1 34,-8 0 39,-6-1 39,-5 1 576,-3 0-508,-1 2 38,1 1 34,2 2 17,3 0 3014,4 2-2964,4 1 604,5 3-665,4 1 89,3 1-258,4 2-38,1 1-12,1 2-17,3 0-16,2 0 5,4 3-5,4 2-1,3 3 7,4 4-12,14 16 0,-6-2-3392,9 14 3380,-10-6 1,-8-5 0,-1 1-384,10 17 356,-12-14 0,0-1-123,2 15-113,-4 2-167,-3 1-432,-7-14 1,-2 0-858,2 18 101,-5-19 0,0-2-6839,-3 7 7930,-3-9 0,3-15 1,1-7-1</inkml:trace>
  <inkml:trace contextRef="#ctx0" brushRef="#br0" timeOffset="231320">24349 2384 16958,'0'-6'6313,"0"1"-5087,0 5-1204,19-31-10,-7 31-12,19-20 0,-2 49 0,-4-5 16,7 8-16,-10-9-5,-3 0 10,-2 0-5,-5 0 0,-4-2 84,-10 15 23,-12-11-46,-5 4-10,-6-17 16,6-8 0,-2-4-11,1-4 11,2-4-11,0-4 0,3-5-5,2-3 22,3-4-34,2-3-3358,4-20 3342,4 10-7,4-15-310,4 18 311,5-1-11,1 4-1,3 2 1,-1 3 11,3 5-17,-2 3 22,8 1-33,0 4-6,-1 2 34,5 5-6,-11 5-5,5 1-12,-5 3-358,1 2 370,1 4-2055,2 1 2038,0 3-1344,2 3 1355,-2 3 482,1 2-482,-2 2-132,-1 1 93,-2 2 28,-3-1 0,-3 0 575,-4-4-536,-3-2 1007,-3 2-928,-13-6 666,2-3-711,-9-10 2665,5-8-2671,1-4 0,0-5 2115,2-2-2037,0-28-3486,5 14 3380,1-21-221,6 23 221,3 0-6,2 2 17,4 2-11,-1 3-5,6-2-12,-6 10-17,8-2-38,-3 12 38,2 2-5,2 7 3282,-2 3-3299,3 5 314,4 2-541,11 9 0,1 3-448,3 4 487,-2-3 1,-1 1-1472,-9-1 825,-2-1-381,-2 0-3740,5 9-2147,-8-14 6412,1 5 0,-14-20 0,-4-3 0</inkml:trace>
  <inkml:trace contextRef="#ctx0" brushRef="#br0" timeOffset="232069">25579 2291 15457,'12'-46'1844,"0"0"1,-1 0 0,-2 7-1117,-7 14-112,0-3-156,-5 13-113,-3 3-106,-5 4-62,-3 2-34,-2 4 158,-25 12-208,14 0-56,-17 12-16,23-4-12,1 3-17,3 3 17,-3 14-11,8-8-16,0 9 16,8-12-17,2-2-6,2-1 7,5-3-3404,2-2 3408,5-4-264,3-4 281,2-4 29,11-3 95,3-13-57,-1-3 35,-2-10-135,-12 0 134,-1-3 46,-4-3 3182,-2-1-3172,-3 0 12,-2 0-2896,-2 0 2901,-2 3-1160,0 0 1138,-2 5 254,-2-4-282,1 9 0,-2-1-12,3 10-111,0 4 2765,2 0-2777,-2 12-28,2-1 1775,0 17-1780,2-6-17,2 10-3409,3-7 3364,2 1-106,2 0 45,3 0-432,9 10 157,-3-9-84,8 5-101,-5-12-817,12 1 733,-7-8 73,8-1 140,-11-9-44,8-12 492,-10 0 90,4-12 268,-9-6-27,-6 5 548,1-18-324,-7 17 3891,0-14-3296,-5 12 101,-1-1-684,-3 11-125,-1 6-67,-1 6-161,2 3-68,-1 0 93,3 3-140,1 0 200,0 3-240,0 1-16,2 4 35,3 2-158,1 2 31,4 0-126,9 7 85,-4-4-629,8 4 665,-4-7 78,0 0 69,10-1 167,-8-4 4,7-2 3,-11-5 26,-1-4 123,4-9-20,-6-2-235,2-5-3075,-9 1 2951,-2 0-341,-1-9 283,-1 5-59,-2-4-76,0 9-1923,-1-3 2255,0 7 2271,0-5-2212,-1 13 217,0 0-409,-1 7 440,-1 5-237,1 4-45,-5 21-123,-3 16-3,1 5 949,1 1 1,1 3-1148,3-10 1,1 0 21,-1 9 0,0 1-269,3-10 1,1-4-282,5 19-129,3-3-242,7-2-414,4-4-1367,-4-21 0,2-1 2102,10 16 0,-2-9 0,-13-21 0</inkml:trace>
  <inkml:trace contextRef="#ctx0" brushRef="#br0" timeOffset="232477">26589 1867 29758,'-17'-28'-1911,"13"19"1143,34 55 491,3 1 165,-5-11 60,-8-9 0,1 1-41,11 15-182,-12-15 1,0 1-408,11 24 20,-12-15 547,-1 8-97,-16-12 259,-16-11 290,-4-4 95,-12-11 219,-9-15-215,10-2 287,-8-10-223,11-14-180,6-9-367,3-1-343,10 0 33,11 2-68,8 0 279,2 3 727,5 6-501,-4 14-676,2 2 1055,1 1-440,2 3 364,2 1 203,2 3-491,12-2-91,-8 5-924,9-1-2404,-10 5-4655,-3 0 8106,-3 2 1,-11-1 0,-3 1 0</inkml:trace>
  <inkml:trace contextRef="#ctx0" brushRef="#br0" timeOffset="232817">27114 1834 29737,'-4'-10'-668,"1"3"-491,3 7 6016,0 0-4857,-8-31 0,10 40-211,-6-24-574,13 48-574,-2-5 1431,0 3 28,1 1-2110,4 15-61,-2-13 2021,10 22 47,3-16 249,11 5 83,-4-16 62,-2-9 145,-10-14 275,-3-3 265,6-7 447,-2-8-204,-1-2-1233,-4-7-86,-7 5 0,-3-1 0,-1-1 0,-2 1 0,-2-6-317,-1 5-765,-1-2 20,-1 7 176,-2 3 225,1-1 65,1 5-47,1-1-150,2 6-266,0 0 0,1 1 0</inkml:trace>
  <inkml:trace contextRef="#ctx0" brushRef="#br0" timeOffset="234691">26528 2074 23129,'-11'-49'460,"0"0"1,1 5 0,3 8-172,9 19-125,0 6-27,1-1-12,-1 8 1,0 2 7,-1 1-54,1 1 224,0 2-220,2 3-97,1 5 82,10 27-166,-5-10-34,7 20-28,-8-18-53,1 2-39,1 1-3169,1 1 3413,1-2-23,4 1-768,2-2 891,4-2-1943,5-1 1921,2-3 62,5-3-132,20 2 149,-24-15 1,1-1-17,8 1 0,1-3 99,22-4-78,-27-6 0,-2-3 53,5-8 1974,8-10-1948,-19 2-71,-2-3-86,-4-2 5,-2-4 84,-3-2-181,-3-2-58,-3-1-46,-3 0 9,-2-1 49,-3 1 11,-2 1 29,-2 2-1701,-1 3 1711,-3 4-1349,-1 3 1347,-2 3 283,1 4-296,-1 3 7,2 4 23,0 2 1529,2 3-1453,2 2 2216,0 2-2095,1 1 3374,-1 1-3032,1 3-177,-1 3-126,0 4-40,-1 5-113,-1 5 36,0 3-168,-1 5 1,-2 19-320,2-8 159,-2 13 134,1 2 30,1-12-264,-1 12 279,2-19-1,-2 0 24,-2-2 32,-2-3-134,-4-1 5,-16 6-227,1-10 271,-15 4 9,5-13 26,-3-2-12,-2-3 226,-2-2-150,1-3-2798,0-3 2790,3-2-35,3-4 190,4-2-239,5-5-20,4-2-7,3-4-5,5-4-12,2-3-10,3-3-2446,2-6 2447,3-2 1729,1-18-1690,5 11 19,-1-11 74,5 5 29,0 13-2,1-7 51,0 17 3,0 1-8,-1 5 12,-1 2-54,-1 2-31,1 6-23,-1 0 0,0 5 3277,0 0-3253,0 2 22,3 5-83,0 3 252,11 27-316,-4-10 26,14 33-3407,-9-25 3400,5 12-97,-4-12 24,9 15-279,-5-11 486,8 10 12,-9-17 28,2-2 17,-3-3-16,0-2 24,-1-4 3107,8 1-3163,-6-7 10,6 0-4,5-8 47,-5-3 0,26-11 44,-18-1-7,11-9 427,-12 0-401,-2-3-44,-1-4-24,-3-3-110,-3-3-3318,-2-3 3233,-2-1-39,-3 0-46,-5 5 1,-2-1 38,0-7-3,3-18-2178,-12 31 2139,-1 2-608,-3 2 621,-1 3 1844,-5-2-1809,2 7 72,-1 1 204,4 8-107,2 3 2875,1 2-2767,1 0 1800,0 2-1453,-1 2-257,0 3-37,0 5-52,-3 15-57,1-2-81,-2 12-3454,2-6 3318,0 0-915,0 2 937,1-2-2038,-1 2 2085,1-1-1359,0 0 1404,-1-1-3,-1 0 27,-4-2 83,-12 8-39,-2-11 51,-12 5 55,-20-8 51,8-9-110,15-5 0,-1-2 208,-16-2 1392,3-2-1417,1-5-105,-11-10-102,17 0-93,-14-21 1978,23-4-2246,4-2 211,9-2-406,9-15 105,5 22 50,0-17 3466,3 29-3321,1 3 150,2-12 120,-2 16 27,1-10 188,-1 22 81,2 1 724,5 11-762,1 0-81,12 17-3521,-4-5 3373,8 10-1896,-5-5 1722,0 3-450,12 17-472,-8-9 720,8 12 22,0-2 107,-5-14 1,1 0 22,-5-7 0,0-1 31,6 3 0,-2-6 17,-3-9 2477,-6-7-2288,0-14 166,-3-1-16,17-22 2684,-11 6-2748,9-12-45,-11 5-92,1-2 409,-2-4-543,1-1-77,-3 2 1,0-2 15,-4 8 0,-1 1 36,4-8 0,-2 2-38,-2-8-14,-8 21-14,-2 4-22,-4 3-51,-2 4-56,-3 1 96,-2 3 72,0 2 33,0 2 34,-3 1 115,5 3 35,-2 1 145,7 4-367,0 12-260,2-1-395,2 10-2957,11 8-5956,0-9 9593,5 7 0,-10-20 1,-3-5-1</inkml:trace>
  <inkml:trace contextRef="#ctx0" brushRef="#br0" timeOffset="235110">27728 1708 28879,'20'-47'1029,"3"18"-5,23 61-1218,-15-1 0,-2 1-283,2 6 281,-6-7 0,-1 0 198,0 5-337,6 12 51,-11-15-278,1 6-181,-15-15 345,-6-9-2828,-19 0 3968,-2-12-169,-26-6 194,16-5-103,-10-8-44,17-2-82,-2-16-281,12 5-431,2-12 1701,12 8-2336,8-2 514,5-1-2181,8 2 2779,5 0 320,3 2 8,5 1-9,-8 9 1,0 1 734,17-9-1481,-14 10 0,-1 1 624,13-4 158,2 3-413,0 2-69,2 4-145,-14 7 1,2 1-181,0 3 0,-1 1 1598,30 1-3019,-3 17-8261,-30 11 8413,-3-2 0,-14-6 0,-9-13 0</inkml:trace>
  <inkml:trace contextRef="#ctx0" brushRef="#br0" timeOffset="285747">13874 7881 15688,'-44'1'1513,"1"1"1,0-1 0,16 1-589,27-1-512,3 0 187,5 2-61,8 0 44,31 2-422,2-3-1002,-2 0 0,9-1 1,-3-1 895,-3 0 0,0-1-80,5 0 1,5 0 0,-5 0 94,-1-2 0,-3 0 100,5 0 1,0 0-1,1-1 1,1 0 123,1 0 0,0-1-12,-1 0 0,1 0-126,-8 0 0,3 0 0,-4-1 132,5 0 1,1 0-102,-5-1 1,3-1-1,-7 1 457,-12 1 1,-3-1-419,4-1 1,-4-1-2059,-7-3 2195,-13 0-270,-9-2-442,-11-1-1435,-8-2 1065,-11 0 388,-25-9-415,6 6 757,6 3 1,-1 0-335,-7-1 281,-11-5 453,24 10 927,-1-4 1226,7 2-2275,4 2-139,11 3-114,8 5 2741,4 3-3142,-1 0 821,3 2-193,4 2 75,3 2-435,8 4-2,20 13 85,-2-1 7,1 1 0,2 0-3352,12 8 3303,-16-8 1,-1 0-675,12 11-261,-5 3 341,-5 3-473,-9 3-995,-9 3-3375,-9 2-3349,-8-5 8858,-5-6 1,1-17 0,2-8 0</inkml:trace>
  <inkml:trace contextRef="#ctx0" brushRef="#br0" timeOffset="286547">16745 7786 27946,'-9'-45'-183,"1"0"0,2 5 0,-1 10-692,1 22 32,0 22 1466,1-1-382,-2 17-126,2 9-99,3-8-507,1 25 640,11-13-146,3 0-736,8-9 146,0-14 339,4-5 219,2-3 180,3-3 279,14-4 117,-8-6 320,10-3-210,-15-7 170,-2-4 283,-1-3-679,-4-4-3441,-2-2 3104,-6-2-87,0-11-160,-8 5 29,-1 1 6,-14 7-644,1 17 305,-7 0 74,2 8 3819,0 4-3249,-8 17-44,8-4 8,-2 12-59,11-9-3282,3 0 3266,3-1-289,2 0-2575,12 5 2022,-2-7 295,9 3 168,-5-10 195,15-1 280,-7-4 2155,9-1-1879,-12-4 167,-2-4 57,-4-2 3031,-1-5-2921,3-9-362,-7 1-203,3-9-70,-6-7-239,-4 8-89,-2-8-144,-3 13-126,-1 2-119,-2 3 86,-2 3-14,-2 2-106,-2 4 263,-1 2 523,-1 3-272,-2 1-13,2 1-27,-2 4-123,4 2-487,2 3-890,5 3-2455,9 0-4456,3 1 8237,5-3 1,-7-5 0,-3-2 0</inkml:trace>
  <inkml:trace contextRef="#ctx0" brushRef="#br0" timeOffset="287131">18129 7721 19601,'-3'-5'3378,"1"1"-3255,2 4 610,-64-55-2159,39 40 1429,-13-15 0,-1 4 405,4 32-88,7 1-325,-10 8 619,10 2 672,-10 13-1232,5 5 467,1 2-279,12-2-95,13-11-431,5 8-112,11-1-195,0-3 15,8-7 108,-3-12 195,2-2 133,3-3 202,21-9 212,-12-2 169,14-8 251,-12-10-93,-11 5-69,3-7-159,-12 10 1162,-4 2-1431,-3 2 422,-1 3-756,-2 4-179,0 3-55,-1 2 397,-2 3 97,-3 4 117,-2 3-23,-7 12 35,4-3-31,-3 8 62,9-7-90,1-1 1,2 0-439,3-1-47,3-2-30,11 3 116,15-5 249,24-1-396,-1-11 545,-21-3 0,0-2 189,20-8 107,2-6-116,-18 1 0,1-4 42,-2-4 0,-1-2-466,0 0 0,-3-1 199,-4-3 0,-4 0-115,3-17-134,-5-5-84,-4-2-73,-4-2-75,-4-2 34,-2 3 49,-2 2 217,-3 6 55,-1 6 68,-1 8 155,-4 0-151,-1 14-43,-3-1-76,3 14 413,-2 4-359,1 11 968,-1 3-859,-5 27-39,1 14 46,-1 6-1716,7-26 1,0 1 1771,-1 20-67,0 3-862,1 3 650,2 2-1,1 2 93,1-31 0,1 0-134,3 13 0,2 1 57,-2-13 1,2 0-50,3 9 1,0-2-373,8 8-309,1-4-457,1-6-744,-1-4-1574,0-6 3653,-1-2 1,-7-13-1,-1-3 1</inkml:trace>
  <inkml:trace contextRef="#ctx0" brushRef="#br0" timeOffset="287856">18365 7699 25566,'32'-21'-352,"0"0"1,19-12 218,-11 36 0,1 6-2285,20 0 1630,0 0-205,-2-1-600,-19-3 1,-1-1-681,18 3 886,-23-3 0,0-1-4397,19-1 5156,-17-1 1203,6-1-428,-16-8 2404,-13 3 157,-1-7-340,-14 4-182,-3 0-511,-3 0-244,-5 1 892,-9-3 68,-3 2-1728,-3-1-632,9 4-5,7 3 157,9 2-18,1 0 68,6 9-335,3-2 44,8 7-15,4-4 53,4-2 8,5 0 1,1-1-24,1-2-34,-1-2-3086,-3-2 3359,-2 0 0,-4-4-1202,-2 0 1201,-3-4-258,-3-3 233,-3-1-196,-3-2-36,-2-1-50,-3-1-7,-1 0-55,-4 0-46,-2 0-42,-4 2 56,-4 1 228,-12 1 37,4 5 1168,-12 2-1102,7 4 24,-4 3 18,0 2-13,0 4-28,2 2 301,4 2-361,-3 10-56,9-4-10,1 9-47,8 5-40,6-7-14,1 9-14,7-8-40,3-1-2,6 2 20,3-1 14,5 1 3409,4-2-3342,22 7 35,-19-17 0,1-1-123,-1-1 0,1 0 144,6-1 0,0-3 84,22-2 61,-11-3-9,-5-8 12,-26-5 0,-1-4-40,-2-2-40,-2-4-15,-1-2-47,-2-4-485,0-2 435,-2-3-135,4-16 100,-2 10-2880,5-11 2931,-2 17 13,4 2-1162,3 1 1238,4 4 159,19-5-141,-7 9-3,15-2 30,3 9-24,-11 6 72,13 1-111,0 11-36,-12 1 2439,10 9-2610,-4 14 583,-13-4-592,6 13-216,-8 13-89,-12-9 139,-8-13 0,-3 0-667,-1 16-1648,-6-13 0,-1 0 2645,-5 24 1,2-10-1,-3-23 1</inkml:trace>
  <inkml:trace contextRef="#ctx0" brushRef="#br0" timeOffset="288549">13571 9489 16830,'-6'0'887,"1"0"-1951,5 0 1346,79-10-76,-37 5 0,3 0 115,-1 0 0,3-1 1,0 1-261,16-2 1,-1 1-438,-9 1 1,0 0 462,2-1 1,4 0-74,-4 0 0,4-1 0,-3 1 3,-12 1 0,-2 0 0,2 0-7,10-2 0,2 0 1,-2 0-18,-8 0 1,-2 0 0,-2-1 24,4 0 1,-3-1 25,9-2 0,-5-1 100,0-4 1734,-7-7-1603,-20 5 537,-9-15-952,-21 12-378,-10-5 596,-26 2 187,16 13 0,-2 2 1197,-9-4 1,0 2-1590,8 3 1,0 2 285,-3-1 0,5 1 297,6 1-814,-1 0 943,27 6-542,19 7 58,4 2-1,17 7-11,1 1-589,-6-4 0,3 2 466,5 2 0,2 2-53,-8-2 1,2 0-1,-2 1-1529,7 4 1,-2 2 1381,-4-1 1,-5 1-443,3 14-2485,-13 3-6,-11 3 2814,-12 9 1,-3-25 0,-2 0 0</inkml:trace>
  <inkml:trace contextRef="#ctx0" brushRef="#br0" timeOffset="289289">16709 9570 18767,'-4'-46'1258,"0"0"1,1 5 0,-2 8-772,0 21-112,0 4-106,1 2-129,1 3-123,2 2-236,0 0 124,1 5 50,0 2-3324,0 7 3402,0 4-10,0 19-35,1-5-4,1 13 10,4 1 12,7 2-12,1-3 0,15 0-580,-8-24 598,9 4 10,6-14 17,-9-4-22,18-7 179,-13-12-2119,0-3 2024,-7-8-12,-9 2 391,-1-3-390,-3-2 11,0-1 33,-3 1 29,-2 2 38,-1 4 17,-2 5-26,-2 5-41,-2 5 2111,0 3-2284,0 2 102,-7 8-86,0 2 3404,-7 10-3409,1 2 16,-1 2-21,1 1 4,4 0-10,3 0-17,3-2 16,13 7 35,2-8 38,27 8-33,-5-15 0,15-1-1,-6-10 15,-11-3 0,3-2-766,0-3 0,1-2 774,-2 1 1,0-2 44,20-13-663,-20-8 657,-13 6-16,-2-10-23,-13 8-22,-4-1-17,-9-11-6,-9 1-38,-13-5 16,2 15-129,-2 6-78,17 13-248,0 0 1388,10 6-1532,3 1-3641,33 17 2078,-9-6-538,30 15-1814,-19-11 4542,9 3 0,-22-9 0,0 1 0</inkml:trace>
  <inkml:trace contextRef="#ctx0" brushRef="#br0" timeOffset="289881">18215 9572 20604,'-10'-46'1062,"0"0"1,-4 0-1,-2 10-843,-3 19-96,-10 0-56,6 11-22,-1 2-28,-1 3-23,-1 5 1,-9 10-1,9 2 0,-5 10 12,12 0 11,-2 19 0,6-8-3421,-1 12 3399,10-15-2280,3-2 2268,3-3-487,5-3 509,4-3-5,6-3 0,2-3 17,2-3-67,2-4 101,-2-3 21,1-3 24,-2-3 1984,0-4-1984,-1-3-1,1-5 73,7-12-51,-5 2 201,4-9-190,-10 7-91,0 0 75,-4-2 11,-1 1 12,-2 0 5,-2 3-6,-2 2-11,-2 5-5,-1 4 2960,0 3-3117,-1 4 816,0 4-810,-3 4 349,0 5-316,-1 4-11,0 4 11,1 2-5,2 2-35,12 17 40,0-14 0,12 13-16,28-9 16,1-10-1441,-12-7 0,1-2 1463,12-3-321,-6-8 389,-14-9-34,-10 0 5,1-9 6,-11 2 6,-3-3-22,-4-1 77,-1-14-66,-3 6-12,-1-10 1,-2 10 55,-1-7-22,-1 9 6,-1-3-6,3 13 0,0 5-23,2 3-33,-2 3-11,2 2-50,0 1 2690,0 2-2668,5 5 462,3 2-446,6 6-27,4 2 5,4 4-3386,2 3 3380,2 2 7,2 2-1166,1 2 1170,-1 0-287,9 13 193,-12-11-56,3 10-46,-18-12-464,-6 12 118,-9-7 1435,-9 9-2163,-7-13-937,-5-2-3230,-2-2-3295,2-5 9114,4-4 1,10-9 0,6-2 0</inkml:trace>
  <inkml:trace contextRef="#ctx0" brushRef="#br0" timeOffset="290487">18986 9035 24077,'28'-10'61,"-1"12"-27,-15 35-29,-2-4 1,0 1 16,3 21-502,-5-16 0,0 0 486,-2 21 2,-4-3 0,-1 1-764,-1-21 1,0-1 755,-1 20 0,0-2 0,0-5-5,0-5 763,1-7-769,0 5-6,1-16 28,1 1 225,0-19-118,1-2 717,0-5-678,1-2 2003,8-15-2120,-1-1-7,8-14 1,-2 2 5,2-3-11,0-3 6,0-1 38,9-15-21,-8 15 47,-4 7 0,0 1-42,-4 6-45,4-5-112,-13 23 56,3 7 45,-1 3 12,5 9-7,-1 1-5,4 2 11,1 4 1,3 0-12,1 0-12,3 0-10,2-1 11,12 8-6,5-2 23,0-1-282,-4-6 287,-15-11-3297,-4-3 3309,-3-2 27,-3-2 6,-4-3 17,0-4-23,-1-3 1,1-5-2094,-1-4 2088,1-3 1840,0-15-1845,-3 9 4,1-10 29,-2 14-48,-1 2 70,0 3 0,-2 3 11,1 2 1,-1 5-23,0 2 3128,0 2-3357,0 2 779,2 6-646,2 1 12,4 8-11,12 11-17,1-2-17,13 7-395,-3-7 261,4 0-129,1 0-201,-1-1-270,-2 0-453,-4 1-8599,3 5 8606,-13-9 1,-2-1-1,-13-13 1</inkml:trace>
  <inkml:trace contextRef="#ctx0" brushRef="#br0" timeOffset="290687">19962 9232 21763,'37'-4'-2559,"-3"9"12,-11 30-69,-1 3 2616,2 6 0,-13-20 0,0-1 0</inkml:trace>
  <inkml:trace contextRef="#ctx0" brushRef="#br0" timeOffset="291392">20449 9580 19742,'0'-8'4604,"0"2"-3921,0 6-145,-2-62-5823,1 40 5416,0-13 1,-1 3 369,0 22-383,1 4 912,0 3-1277,1 1 175,1 7 60,11 22 29,6 8-22,5 9 2932,0-5-2933,-7-11-28,6 8 1433,-7-9-1427,3 3 5,-10-13 1,-3-4 5,-2-2 17,-1-3 34,-2-3 44,0-2 191,0-3-224,-2-7-12,0 0 74,-3-14-62,3 5-23,0-5 0,3 6-5,2 1-6,3 2-22,4 1 0,3 2-11,3 3 10,2 2 18,3 2-28,1 1-12,4 4-28,1 1-10,2 4-571,17 10 520,-9-2-50,13 6-23,-12-5-51,2 2-56,4 0-72,1 1-79,3-2-100,2 1-1374,1-1 1228,3-2-101,0-2-34,0-2 63,1-3-2678,-3-4 3122,-15-2 0,1-2 266,15-3 75,-19 1 1,-1-3 182,7-7 101,-5-3 50,-4-5-1113,5-12 1315,-13 5 95,3-8 638,-15 11-22,-4-7-762,-6 10 2136,-5-5-2220,-14 8-302,-1 7-16,-12 0-29,4 7-22,-4 3-22,0 5 23,-1 2-46,1 3-11,-5 9-1,11-2-5,-1 5-79,14-4 90,4 8-2242,4-6 2237,4 7 11,5-11 0,4 0 2248,12 3-2243,-4-6 23,7 0 204,-1-8-87,-7-3 35,3-3 3447,-8-3-3386,-1-2-17,-2-3-28,-1-1 145,1-5-184,-4 4-11,2-2-46,-4 7-38,0 1-34,-1 2-90,0 1 23,1 1-22,6 8 72,1 3-22,19 25-329,-3-3 323,0 2 1,1 3-1684,9 14 1689,-12-16 0,0 3-6,1 5 0,-3 1 0,-4-10 1,-2 2-7,6 13 1,-3 0-37,-8-11 0,-2-1-48,-2 2 1,-1 1-79,-3 1 1,-3 1-105,-3-2 1,-6 1-508,-4-2 1,-5 1 0,-2-2-477,-6 5 1,-4-1-1015,2-6 1,-4 1 0,-1-4 2285,-16 7 0,2-7 0,20-13 0,2-3 0,-2 0 0,1 0 0</inkml:trace>
  <inkml:trace contextRef="#ctx0" brushRef="#br0" timeOffset="292985">23054 9250 21257,'-11'-41'351,"1"0"0,1 3 0,1 11 669,5 25-1031,1 1 300,0 1-317,0 5 214,-1 4-125,0 9-16,-3 6 0,-2 26-45,0-7 15,3-12 1,0 1-16,1 6 0,0-1-1222,-1 22 1225,2-19 0,1-1-14,1 14 5,3-2 0,3-4-5,4-4-443,4-4 454,3-10 0,2-1 0,6 4-11,15 13 5,-17-30-417,0-4 435,0-5 1107,-2-3-1086,1-4 503,0-6-338,14-25 1,2-7-1465,-4 3 1314,2-5 0,-1-1 209,-14 4-66,-7 11 882,1-5-614,-8 12-263,-2 7-33,-2 1-62,-1 7-62,-1 3-230,0 1 1646,0 6-1466,0 0 22,0 15-16,0-3-18,2 8-21,1-4-74,2 2-67,3 1-106,0 1-84,2 0-163,-1 1-258,1 0-5208,6 19 6004,-5-14 0,0 2 0,-7-22 0</inkml:trace>
  <inkml:trace contextRef="#ctx0" brushRef="#br0" timeOffset="293158">23633 9394 11547,'25'-12'-1412,"-11"-5"1,-4 30 0</inkml:trace>
  <inkml:trace contextRef="#ctx0" brushRef="#br0" timeOffset="294168">24040 9608 22236,'12'-42'338,"0"0"0,-1 3 0,-5 9-137,-13 20 220,-1 0-247,-13 0-112,3 5 91,-10 0-69,-12 9-56,9 2-829,-13 8 829,13 2 6,1 4-6,1 2-6,3 1 48,2 4-64,2-1-12,4 1-10,4-2 4,4-1-21,5 6 44,7-9 0,13 10-5,2-17 875,21 2-858,-11-11 27,9-2-142,-10-7 176,1-3 17,-1-5-3300,-2-4 3311,0-2-6,-4-3-1717,-2-3 1728,-2-1-92,-3-1 132,-2-1-17,-2 2 11,-2 1 0,-2 2-11,-1 4 111,-1 2-128,-2 5 2421,0 3-2494,-1 3 2526,0 2-2693,0 4 303,-2 4-202,-2 6 32,-3 8-16,-3 7 0,-2 7-3392,-3 4 3381,-3 4 17,-1 3-1149,4-10 1,-1 0 1130,-8 20-752,9-17 0,-1-1 708,-4 18-656,2 2 547,9-19 0,2 1 1013,-2 17-907,5-22 1,1 0-161,9 10 102,-1-17 16,5-3 62,0-17 1581,1-8-1520,5-7 2452,4-8-2474,5-9 950,4-8-961,3-4 22,1-6 6,1-3 0,-11 12 0,1-1-6,-6 10 0,0-1-6,4-7 1,1 0-1378,6-10 1406,-2 3 44,3-11-433,-11 14 400,2-6-173,-12 19 189,-2 2-5,-1 3 823,0-5-851,-2 11-28,0-2 1931,-3 14-2116,0 1 1016,2 6-825,0 3 5,4 6-16,1 3-12,2 5 17,2 1-17,0 3 0,-1 0-11,0 1 0,0 0-17,-1 1-50,4 9 45,-4-11-6,2 6 17,-4-15 294,1 1-232,-4-8 61,1-1 33,-4-7 1,1-2-17,0-4-51,2-4-33,1-5 22,2-4 34,3-13-40,-3 6-10,2-10-6,-4 11-6,-1-1-6,1 1-10,-2 2-29,1 1-78,2-2-173,-1 5-23,1 1-180,-2 8-201,-3 6-207,1 1-196,1 0-1837,6 3 542,-1 2-1612,5 2-5832,-4 1 9640,-1-1 0,-4-3 0,-2-1 0</inkml:trace>
  <inkml:trace contextRef="#ctx0" brushRef="#br0" timeOffset="294379">24805 9599 25769,'2'-28'-258,"0"14"281,-3 26-1,0 8-22,0 0-17,-1 3-44,1 1-114,-2 3-133,2 0-3582,-1 1 3128,2 0-2408,1 12-1176,2-11 4346,2 12 0,-2-26 0,1-2 0</inkml:trace>
  <inkml:trace contextRef="#ctx0" brushRef="#br0" timeOffset="294566">24919 9281 21153,'-4'-5'1955,"1"0"-1770,3 5-8576,0 0 52,9-10 8339,-4 12 0,4-11 0,-5 14 0</inkml:trace>
  <inkml:trace contextRef="#ctx0" brushRef="#br0" timeOffset="295387">24329 9619 24430,'-1'-37'56,"1"1"0,-1-23-123,1 59 16,0 1 23,0 3 34,0 2 16,0 4 45,4 24-50,-2-10-309,2 18 309,-4-17-11,0 1 11,0 9-17,0-9-6,0 6 12,1-13-1,1-1-10,1-3 27,5 3 45,-3-9 252,9 1-117,-3-9 280,5-4-263,12-10-101,-5 0 5,9-9 0,-9 4 12,-2-1-29,-1-3-16,-2 0-1,-2-1-16,-2 1 11,-4 0 17,-1 1 0,-3 2 5,-2 0 0,-2 3 90,-1-4-112,-1 6 34,0-3-45,-1 8-51,1 2-5,-2 3 22,2 3-403,0 0 263,0 9 96,-1-1-1,0 9 1,0-2 10,-1 3 1,-3 9 16,-2 3-27,0 0 16,-2 6-6,4-14-5,1 6 0,1-9-11,3-1 6,-1-1-1,1-2 6,-1-2-6,0 2 23,-3-5 28,-3 0-23,-1-5 6,-4-2-16,2-1-1,-1 0 28,-3 0-17,4 0-10,0-1-12,2 0 0,2 0-6,0 0-28,-1-1-50,0-1-56,-2-1-128,-3-1-158,-1 0-207,-2 0-336,0 0-683,0 2-1944,0-1 2748,0 1 0,7 1 0,1 1 0</inkml:trace>
  <inkml:trace contextRef="#ctx0" brushRef="#br0" timeOffset="296084">25181 9758 22942,'6'-34'339,"0"0"0,4-23-48,-10 49-157,0 2 595,0-1-622,0 3 197,0 1-237,-1-1 115,0 2-126,-1 0 324,0 0-347,-1-1-10,0 2-23,-3-2 5,1 1-10,-2 1 5,-2-1 5,-3 1 18,-9 0-51,2 1 28,-19 7 11,3 6-3402,1 2 3380,1 3 11,14-4-548,1 1 530,3 1-222,3 1 217,3 1 12,3 0-6,3 0 11,2 0 3005,2-1-3032,3 0 814,3-2-785,4-1 15,3-3-11,2 0 22,4-4 360,1-2-270,25-6-78,-18-5 5,16-7 56,-17-14-39,-8 3-3397,2-11 3402,-11 6 46,0-19-305,-4 8 237,-1-16 23,-4 13 122,0-20-77,-1 18-490,0-12 540,0 25 185,-2-3-197,0 11-16,-1 0-12,1 12-10,0 4 2956,1 2-3012,1 3 290,-1 2-436,1 0 859,-1 5-792,2 3 0,2 8 17,3 7-999,3 7 988,3 9 10,-2-3 1,0 2-22,5 24 16,-5-19 0,-1 0-711,-5-9 0,-1-2 661,-1 1 0,0 0-82,-1 0 1,-1 1-155,-2 0 1,-1-1-1529,0 1 1,0 0 768,-2-1 1,-1 1 1061,-1 4 0,0-2 0,0 3 0,0-3 0</inkml:trace>
  <inkml:trace contextRef="#ctx0" brushRef="#br0" timeOffset="297311">14372 11516 22906,'-45'-1'1088,"0"-1"1,3 1 0,12 0-1943,28 1 501,0 0 229,11 0-4100,4 0 4301,16 0-12,11-3 167,15-3-324,1-2 0,5-1 137,-10 1 1,1-1-490,-3 1 1,4 0 0,-3 0 405,11-2 0,-2 0-586,3 0 1,0-1 625,1 0 1,-1 0 18,0 0 0,-2 0 8,-2 0 1,-1 0 12,-3 0 1,-3-1 13,-4 1 1,-3 0 67,-6 1 0,-2-2 225,-4-1 0,-4-2 1885,2-7-2128,-15-5-312,-32 8-249,-15-1 350,-5 6 1,-5 1 64,7 2 1,-1 2 42,-14-4 0,-2 1 41,13 6 1,1 0 61,1 1 0,0-1 338,-8 0 1,0 1 89,-13-4 164,-5 0-298,39 4 1213,10 3-1580,7 0 2128,4 2-2241,4 0 133,12 5-127,4 0-2865,14 8 3041,3 3-4,8 4 232,7 4-316,-10-3 1,1 1-8,-9-5 1,1 1-425,10 7 0,-1 1 354,-12-6 1,-3-1-250,1 2 1,-2 0-459,21 22-356,-9 1-708,-10 4-3082,-19-12 1,-5-1 3152,-1 13 0,-5 0 0,-1-34 0</inkml:trace>
  <inkml:trace contextRef="#ctx0" brushRef="#br0" timeOffset="301814">14286 11363 9072,'-5'0'6856,"2"0"-791,3 0-4603,-66-10-1103,47 6-200,-17-1 1,4-2 109,28 4-23,1 0-27,0 0-29,1 0-22,1 2 51,0 0-230,4 0 22,4 1 51,22 1-26,9-2 0,4-2-22,-7 1 0,1-1-1064,18-2 0,0-1 1050,-17 0 0,-1 0-3,21-4 0,2 0-1345,-14 2 0,1 0 1348,13-2 0,1 1 0,-1-1 0,-3 1-190,-15 3 0,0 0 190,20-4 0,-3 1-16,-5 1 21,3 0 6,-35 5 1,-9 2 16,-7 0 1300,-3 1-1099,-1 0 3005,-5 2-3100,-1 1 649,-3-1-727,0 1-6,2-2-10,2 0-1,0-1-28,2 0-3864,2 0 3853,5 2 0,-4-2 0,5 1 0</inkml:trace>
  <inkml:trace contextRef="#ctx0" brushRef="#br0" timeOffset="303524">16996 11039 22966,'-22'-50'-68,"9"16"96,20 41 12,15 20-34,1-4-6,12 12 0,-4-6 0,4 3-11,1 1-12,2 2-45,-11-9 1,0 2-34,13 14 39,-15-15 1,-1 0-3847,4 10 3796,-7-2 12,-8-2 870,-7-2-809,-12-3 1031,-7-4-975,-12-2-1641,-8-5 1664,-5-4 10,-5-6 633,-3-3-594,1-5 158,14-6 0,0-3-12,-22-20-159,25 6 0,4-3-48,-3-20-22,17-2 11,17 13-17,5 0-6,12 2 1,6 0-18,-3 12 1,3 2-17,20-10-131,-17 13 1,3 0 96,2 4 0,1 1-23,2 1 1,1 2 17,0-1 0,-1 1-29,-2 2 1,-3 2-174,13 0-95,0 1-51,-2 2-11,0 2-11,-3 0 1691,-1 0-1568,-7 0 95,-5 0 2102,-8 0-1749,-6 0 427,-7-1 419,-4-3 244,-8-1-849,-1-2 1007,-3-1-1024,2 2-16,0 0-23,1-1 0,-1 1-28,1 1-33,0 1-68,1 1-67,0 2-79,0 0-128,0 2 28,0 4 39,-2 3 39,0 6-5,-3 15-29,0 12 1,1 14-6,4-8-321,5-5 327,4-14 5,5-2 0,24 11 11,-10-18 6,17 6 17,-5-21 11,-11-3-3276,8-7 3293,-13-3 97,0-7-8,5-15-72,-8 3-473,4-11 495,-12 8-221,0-14 221,-4 10-11,-2-8 0,-4 16-23,-2 3 2957,-5-7-3024,2 14-72,-4-3-113,6 17 82,1 1-608,0 2-2957,10 12 2655,-1-2-368,9 10-2226,0-4 3056,6 1 1,-10-9 0,0 0 0</inkml:trace>
  <inkml:trace contextRef="#ctx0" brushRef="#br0" timeOffset="303937">18663 10759 26172,'17'52'84,"-3"0"-84,-12-6 0,-2 2 11,-3 15-1537,0-13 0,-2-1 1532,-8 4-1,0-5-5,-2-4 302,1-7-296,0-5 463,1-9-458,2-5 62,3-6 314,1-4 150,3-12-447,1-3-1,2-12-10,1-1 33,4-18-45,3 8 1083,5-13-1122,3 13-5,2 2-12,2 1 531,2 3-519,12-5-3086,19 2 3063,-9 7-11,11 7 0,-23 11-6,16 13 0,-11-1 304,10 12-321,-15-1 6,-3 4-34,-8 0 1,-5 5-29,-9 2 1,-7 2 2,-4 5 0,-6-1 1232,-6-5 0,-7-5-1288,-6-7 1,-2-4-329,-23 5-1332,-3-3 458,-2-3-1652,2-4-6834,6-4 9268,11-2 0,19-5 1,10 0-1</inkml:trace>
  <inkml:trace contextRef="#ctx0" brushRef="#br0" timeOffset="304612">19236 11095 21495,'4'-56'1618,"0"-1"1,0-3 0,-2 8-1300,-2 23-61,-2-7-56,0 25-90,2 5-45,-1 1-22,1 3-174,0 1 101,7 25 45,1-5-3409,7 22 3386,1-8-331,8 21 337,-5-9-3,-7-15 0,0 2-317,-1 0 1,-2 2 308,1 0 0,-2 1 2,1-1 1,-2-1-3,1 23 16,-6-24-5,-5-4 17,-3-6 0,-5-4 22,-4-5 2936,-2-3-2913,-3-6 472,0-1-428,-10-13-50,8 1 955,-5-11-955,13 1-17,2-2 0,4-2-11,4-1-6,2-2-5,3 0 17,15-20-17,-4 18-23,13-12 6,-9 25 6,2 3 5,0 3-6,3 3-5,0 1-16,2 3-7,14 3 18,-7 4-7,10 4 1,-8 5-34,12 14 17,-10-4-882,7 12 877,-17-8-29,-2 14 34,-10-11 17,-4 7 11,-13-12 0,-16 8 11,0-10-816,-15 6 799,5-12 1,-1-3-7,-1-3 7,1-3-12,0-4-401,4-2 300,2-3 659,4-2-3403,0-12-263,10 3 3125,8-12 0,6 15 0,3 0 0</inkml:trace>
  <inkml:trace contextRef="#ctx0" brushRef="#br0" timeOffset="304814">20049 11170 23714,'-19'44'-19,"0"0"0,1-3 1,6-6-111,12-13-140,2-1-280,2 1-520,1-1-1183,1-2-3600,-1 1-2224,-2-4 8076,0-3 0,-2-6 0,-1-3 0</inkml:trace>
  <inkml:trace contextRef="#ctx0" brushRef="#br0" timeOffset="304987">20057 10923 19188,'-5'-7'2760,"2"2"-2653,3 5-3384,0 0 0,0 0 0</inkml:trace>
  <inkml:trace contextRef="#ctx0" brushRef="#br0" timeOffset="305372">20346 11168 22111,'1'-5'2420,"0"1"-740,-1 4-1629,36 18-57,-23 0 6,28 18 6,-33-4-23,-3 0-2274,-3-2 2268,-2-2-335,-5-3 335,-1-2-2482,-4-5 2528,0-2 66,-5-3-10,5-6 1084,-4-2-967,3-12-100,3 0-12,-3-10-12,6 1 12,1-3-39,3-1-11,1-1-18,5-1-38,3 1 16,4-1 1,1 2 274,4 2-297,1 2 3184,1 5-3240,11 2 28,-7 5-3184,7 2 3162,-9 6-23,1 3-17,0 4-50,0 5-45,1 2 227,1 2-394,2 3-164,1 0-1433,17 10 207,-8-8-1762,-4-6 1,0 0-2188,6 1 5320,16 6 0,-34-17 1,-1-1-1</inkml:trace>
  <inkml:trace contextRef="#ctx0" brushRef="#br0" timeOffset="305807">21186 11451 20884,'20'-50'683,"0"0"1,-1 4-1,-2 7 258,-5 14-415,-1 4 871,-1 4-1072,-26 24-297,2 0 77,-25 24-77,7-5-101,-2 3 73,0 1-861,4 0 856,5 2-40,7-2 22,8 1-10,5-1-6,9-2-1,4-2-4,8-3-12,4-4 11,3-4-17,14-2 62,-10-7 112,16-9 254,-21-6-254,4-8 28,-13-1 17,-1-2 932,-3-3-636,-2-10-229,-3 9 230,-1-12-258,-3 20-28,0-1-51,0 11-49,0 1-46,0 3-89,0 1 61,0 10 29,1 2-23,4 27 5,-1-4 6,4 19-5,-5-4-15,-2-6 1,0 2-607,0-9 1,-1 1 611,-1 15 0,0 0 3,-1-11 0,1-1 0,-2 3 0,0 0-6,0 2 1,-1 1-1,0 1 1,0 0-23,-1 2 0,0 0-17,-1-1 0,-1 2-71,0-5 1,0 3-1,-1-3-1188,-2 6 1,-1 0 1239,2-9 1,-1 1-1,0-3-6,-3-1 0,0-3-202,0-4 0,-2-1 249,-4 2 1,-1-3 39,-8 6-11,-5-7-1,15-25-33,4-13-50,1-9-236,1-37-50,5 3 72,4 12 1,0-2-121,4 6 0,1 0 41,0-5 0,2 0-593,2-3 1,0-1-1681,3-2 1,1-1 2643,2-9 0,0 3 0,2-5 0,1 1 0</inkml:trace>
  <inkml:trace contextRef="#ctx0" brushRef="#br0" timeOffset="308172">14013 13072 28057,'-38'-9'-439,"0"-1"1,-23-5-99,61 13 206,2 0 311,1-2 123,7-3-4285,7-5 4229,14-4-257,5 1 1,7-2-483,15-2 0,5 0 735,-20 6 0,0 0 0,2 1-289,3 0 0,1 1 1,1 1 182,2 1 0,1 2 0,-2 0-152,6 1 1,0 0 42,-11 1 0,2 2 1,-3 0-419,5 4 0,-7 3-252,13 3 52,-8 9-733,-57 16 913,-17-3 1080,0-7 1,-4 0-519,-3-3 0,-2 0 352,-5 1 0,-2-1-363,-2 1 0,-4 0 108,2-1 1,-4 1 0,1-1-440,-7 3 0,-1-1 496,8-2 0,-3 0 0,4-1 75,-1 1 1,0-1-267,7-2 0,-2 1 0,3-1 151,-3 2 0,1-1-2,-9 4 0,2 0 3,17-4 1,3 0-276,-12 12-323,10-2 402,22-6 57,18-10 1486,8 0-1409,36-2-36,-9-6 1,3-3 4,2 0 1,2-2 8,9-2 1,0-2 10,-12-1 0,1-1-303,-2-1 1,2-1-1,-1 0 331,5-1 1,2-1 339,1-3 0,3-2 0,-5 1-306,-9 1 0,-3-1-523,10-5 1,-4 0 645,3-11 18,-13-1-12,-10-2 0,-12-1-29,-8-2 973,-7-2-770,-15-20-118,-1 14-2,4 16 1,-2 2 124,-8-9 1120,0 4-1053,2 4-21,1 3-46,4 6 2702,4 3-2842,3 6 16,2 3-173,3 3 909,2 3-1060,0 2 759,1 3-714,3 5 39,4 6 16,7 8-16,6 8-5,4 7 10,4 5-339,1 6 306,-10-13 0,0 2-3326,7 20 3304,-11-19 0,-2-1-113,-1 15-356,-6 1 98,-4 1-279,-8 3-571,-7 1-1062,2-28 1,-1 1 2332,-6 4 0,0-2 0,-2 3 0,-2-1 0</inkml:trace>
  <inkml:trace contextRef="#ctx0" brushRef="#br0" timeOffset="309646">16957 13020 17860,'1'-8'5041,"0"2"-4341,-1 6-134,-11-63-1376,2 43 978,1-15 0,-4 3 62,-5 24 342,-4 4-387,-16 5-129,5 5 0,2 4 0,-1 4 0,-9 9-1517,13-5 1,0 2 1488,-12 14-22,2 2-360,1 4 348,14-11 1,1 2 5,-7 15-23,11-17 1,3 1-34,4 10-22,5 0 158,11-3-187,6-1-22,14-4-50,10-2-79,9-3 565,-4-12 1,2-2-546,-9-3 0,1-2 0,12 2 0,1-3 11,-14-4 0,-2-1-221,31-2-12,-5-5 38,-22-2 1,-1-3 175,13-7-516,6-10 813,-27 7 94,-8 0 85,-7 1 84,-5 1 80,-5-2 9,-6 6 1451,-2 0-1474,-5 8 521,0 2-581,-3 2 1163,0 2-1203,-1 1 468,-1 2-266,-7 5-325,7-1-62,-3 3-50,9-3 5,1 2-61,3-3-6,3 3 6,3-4-11,9 1 61,14-2-28,7 0 12,11-8-738,-2-2 721,5-7 5,4-3 0,0-4-3153,1-4 3159,-1-3-6,-2-3-1029,-2-4 1035,-3-4 16,-4-4 29,-2-6-405,-4-5 357,-17 24 0,-1 0-198,-1-1 0,0-2 195,-2 0 0,-1 0 14,0 0 1,-1-1 723,-1 2 1,-1-1-680,1-8 0,-1 0 25,2-17 22,-4 17 1,-2 0 128,-6-7-100,0 4 0,-3 14 1159,-1 16-1187,2 4-28,0 5 511,1 1-623,2 4 1316,-2 4-1294,-1 8 1210,-2 9-1199,-3 10-20,0-1 1,0 4-1694,-7 22 1696,6-16 1,-1 1-1,4-9 1,1 1-18,-3 16 1,1 1-6,3-12 0,0 1-1428,0 11 0,0-1 1400,5-16 0,0-3-95,4 30-1580,5-8 1434,6-4-414,8-6 101,4-6-2460,20 6 852,-9-16-3036,15 0 5642,-12-16 1,-19-6 0,0-2 0</inkml:trace>
  <inkml:trace contextRef="#ctx0" brushRef="#br0" timeOffset="310814">18004 13081 18050,'2'7'1843,"-1"-2"-992,-1-5 2426,0 0-3098,-11 48 34,13-35 45,-6 35 5,17-46-22,4-1-57,3-5-49,6-2-39,3-5-18,3-4-4240,1-1 4263,-1-4 17,-2 0 1021,0-11-859,-10-2-151,-4-1-23,-10 5-16,-9 9-6,-2 3-23,-5 1-5,-4 2-5,-3 4-1,-2 2-11,-2 2-16,1 4-12,1 1-11,1 1 0,1 3 0,0 2 3392,1 6-3398,0 4 1,0 4-1,0 5-16,-1 4-6,1 3-17,1 2-28,2 2-5,5 1-34,4 2-213,11 17-888,6-12 911,13 11-96,6-19-117,8-3-113,10-4-94,7-4-88,-10-11 1,1-2 414,-10-4 0,-1-1 70,13 1 1,0-3 88,-17-3 1,-1-3 6,30-4 195,-6-6 96,-5-6 78,-6-4 89,-5-2 79,-7-2 79,-6-2-3009,-4-1 3075,-7 1 18,-3 0 493,-3-10-460,-6 10-34,0-5-16,-7 13-62,-1 3-45,-4 4-61,-4 0-56,-2 5-1687,-3 0 1592,-2 4 1102,-2 2-1147,-3 2-811,-2 5 783,0 1-169,0 5 118,1 1 2372,1 2-2422,-4 8 1433,10-3-1483,-3 13 33,14-12 5,2 5-5,9-9-16,3 0 1291,16 4-1326,-2-7 29,11 2 293,5-10-227,-8-2 12,8-6 17,-13-2 11,-3-7 28,-1-2 73,4-12-51,-7 5 12,0-8 257,-6-9-3576,-6 15 3380,0-12 196,-8 17-89,-4 4-169,-1 1-50,-2 7-50,4 4-34,0 1-16,0 0-6,2 5 22,-1 1-11,1 7 3207,-2 10-3341,3-1-57,2 8-72,7-5-140,3-1-203,7 1-284,4-1-364,5-2-506,5-2-4421,3-3 1303,4-3-2807,-2-3 7174,-4-3 0,-15-4 0,-7-1 0</inkml:trace>
  <inkml:trace contextRef="#ctx0" brushRef="#br0" timeOffset="311099">19330 13271 25450,'-10'-17'-17,"1"14"17,9 21-6,1 8 6,1-7 6,1 0-6,2 0 0,0-1-11,1 0-3381,10 8 3487,-8-15 62,9 5 5,-12-18 174,9-11 28,7-11-174,3-5-5,7-4 990,-4 6-1040,6 0-35,-5 8 1,2 1-50,18-6-12,-5 6 0,2 3-28,-10 7 1,1 4-32,10 3 0,-1 6-120,-13 6 0,-4 5-2087,16 23 1118,-29 12-1859,-12-5 2460,-7 13 0,3-28 0,-4 0 1</inkml:trace>
  <inkml:trace contextRef="#ctx0" brushRef="#br0" timeOffset="312307">13931 14887 21355,'-43'2'448,"0"1"0,0-1 0,-21 1 0,26-1-448,38-2 28,5 0 0,4 0 51,9-1-18,13-2-38,12-3-2191,3-1 0,5 0 2117,-9 1 1,1 1 9,-2-1 0,3 1 0,-2 0-717,9-1 1,-2 1 712,3 0 0,0 0-202,1 0 0,-1 1 225,0 0 0,0 1-685,-2 0 1,-1 2 683,-3-1 1,0 1-59,7 2 0,-3 2 127,-17-1 0,-2 1-136,30 7 1418,-48 2-1323,-22 4 23,-21 2 6,-24 5 16,18-11 1,-3 1-6,-6 2 0,-1-1 374,-5 1 0,-3 1-285,2 0 0,-5 1 1,2-1-51,13-3 0,1-1 0,-2 0 9,-11 5 0,-2 0 1,4-1 37,0 0 1,4-1-9,3 0 0,1 0-14,6-1 1,2-1-26,5-2 0,2 0 1629,-25 13-1707,24-10-45,4 0-23,20-11 142,4-1-130,1-1 669,5 0-563,2-1 2216,8-1-2182,9-3-2757,10-2 2695,13-7-11,13-4-278,-26 8 0,4-3 283,12-3 1,7-3-1,-3 1-556,-2 0 0,-1-1 541,3 0 0,5-1 1,-8 1 14,-9 1 1,-5 1 19,-2 0 0,-1 0-123,-3 0 0,-1-1 260,0-4 1,-2 0 2688,9-19-2644,-8 3-5,-23 7-34,-15 12 5,-8 1 319,-27 2 1,-5 2-409,10 1 245,-8 1 0,8 2-323,31 8-40,6 1 1425,2 0-1408,10 3 11,3 2 536,12 4-542,3 3-16,8 2 45,1 3-480,4 3 423,-2 4-5,-2 5-44,-6 5-1,-8 7-98,-14-7 0,-5 3-3423,-8 23 3207,-2-17 1,-6-1-454,-4-8 0,-4-1 410,-8 8 0,2-4 0,9-12 0,2-5 1</inkml:trace>
  <inkml:trace contextRef="#ctx0" brushRef="#br0" timeOffset="314530">16622 15468 20324,'6'-62'669,"0"1"0,0 0 0,0 0 0,0 10 0,-1 0 0,0 3 0,-4 6-2202,-5-2 1,-2 6 1762,-5-13-23,-3 6 304,-2 7-365,-3 6 10,-3 8-38,-4 7-51,-6 7 51,-27 12-68,8 7-19,15 1 0,-1 2-1133,-17 16 1121,26-10 1,0 1-15,0 1 1,1 2-341,1 2 1,0 1 334,1 1 0,1 1-9,-5 12 1,1 1-9,9-10 1,2 0 10,-4 8 0,5-1 291,4 10-296,9-5 5,10-4-11,22 3 29,2-16 4,18 0 7,-4-19 10,6-9-10,4-8-6,4-10-12,-29 8 1,1-4 10,14-11 1,-1-2-3,-11 5 0,-2-2 3,11-9 0,-3-3 2,-14 10 1,-3-1 5,-1-2 1,-2-1-4,-1-1 0,-1 0-8,-2-2 0,-2 1 6,0-1 0,-1-1 16,2-16 0,-2-1-8,-3 15 0,-1-1 0,2-10 0,-1 1 56,-1-10 397,-2 8-369,-3 9 0,-2 7 0,-1 8 1808,-3 6-1814,-1 5 986,-1 6-1030,0 3 1304,0 4-1355,0 1-17,-1 5-11,0 3 12,-3 8-12,-1 7 6,-1 9-384,-1 8 384,2 7-3269,2 8 3263,4 5-22,2 5-199,4-31 1,1 1 192,1 1 1,1 0-280,4 0 0,1-1 237,1 0 1,2 0-29,2 0 0,1-1-31,2 0 1,0-2-411,2 1 1,1-1 311,1-2 1,0-1-68,1-1 0,1-1-65,0-1 1,0-2-504,24 18-168,-1-6-1593,-3-8-435,9-4 735,-17-12 1002,1-4 609,-21-19 757,-8-1 1946,-7-13-1386,-7 1 196,-4-4 152,-1-4 172,-2-2 41,2-2 2459,1 0-1585,0-12-567,5 5-885,1 4 2723,3 10-2891,1 17-66,0 3-80,0 3-72,0 2-17,0 2-151,0 1-23,2 1-5,2 1 11,7 1-22,18 3 5,2 2-295,17 4 306,-3 5-16,2 2-6,-14-1 0,0 1-12,14 8 15,-19-8 0,-2 2-20,1 6-33,-9-1-1,-8 0 29,-6-2 16,-9-1 102,-16 5 10,-2-9-3301,-12 3 3340,8-13-1502,-2-2 1531,2-5 22,2-4-23,3-2-10,5-4 126,5-1-154,4-2-29,4-1-39,2 0-22,6-3-1758,4 0 1719,6-1 481,5 0-515,5 0 671,2 1-705,5 0-308,3 1 107,20-3 95,-10 4-67,14-3-101,-17 8-147,0 1-161,0 1-162,-1 1-163,0 1-84,-2 0 78,-3 1 197,-3-1 2405,-5 0-1716,-6 1 2356,-5 1-1763,-5 1 1130,-4 0-845,-5 1 24,-1 0 574,-2 1-670,-1 0 645,-7-1-874,2 1 520,-10-1-750,9 3-68,-6-1-61,7 1-56,1 0-23,1 1-22,1 2 23,0 6-35,2 0-4,1 4-24,6 6 29,2-4-6,17 12 6,-2-11 0,11 3-589,-4-8 589,2-3 11,2-1 0,1-4 17,-3-1 22,11-9-11,-13 0 23,6-8-3176,-14 2 3232,-3-1 208,5-16-91,-10 11 17,4-11 385,-12 15-374,-2 2-39,0 2-72,-1 2 3181,-1 3-3322,1 2 211,-2 2-211,0 0-3392,0 23 3392,-1 1 0,-1 24-609,-4 5 609,-1-4 0,-3 4 0,2-9 0,-2 2 0,0 1-835,0 0 0,0 1 0,-1 0 562,-1 3 1,-1 1 0,1 0-2469,0 5 0,0 2 1,1-2 2567,1-6 0,1 0 0,1-2 0,-4 17 1,1-6-1,7-25 0,-1 1 0</inkml:trace>
  <inkml:trace contextRef="#ctx0" brushRef="#br0" timeOffset="315716">13732 7509 21521,'-47'-22'-518,"1"0"1,2 2-1,5 6 200,4 18 389,-9 1-310,-5 5 150,-5 1-2863,-4 2 2983,-3 0-31,30-6 0,0 1 244,0-1 1,-1 1 36,-29 8-128,2 1-488,4 0 437,5 1 7,4 0 375,5 0-404,4-1 1515,5 1-1723,5-1-8,4-1 1080,6 0-938,-2 5-21,7-4-25,-1 4-224,-1 20 11,5-13 0,-4 21 368,6-17-391,0 19 0,2 11-157,3-30 0,1 1 313,0 1 1,0-1 124,3 20 3,0-8 1,1 1 2,-1-10 1,1 3 10,0 7 0,1 5 1,-1-3 871,1-1 0,-1 0-874,-1 9 1,0 6-1,0-5-1323,0-1 1,-1-2 1322,-1-6 1,1 3 0,-1-3 18,-1 7 1,0-3-640,-2 4 1,0 0 657,-1 2 1,-2 1-6,-1 0 1,0 2-7,-2 0 1,0 0-417,-2 0 0,0 0 419,-1 1 1,0-1-16,4-19 1,-1-1-1,0 1 4,1 0 0,0 0 1,0-1 3,-1 2 0,1-1 0,0 0 7,1 1 0,-1-1 1,1 1 8,0 0 1,1 0 0,-1 0-232,1-1 1,0 1 0,1 0 238,0 0 0,0 0 0,0 1-8,1-1 1,0 0 0,0 1 253,1 0 1,0 0-1,0 0-274,0 0 0,1 1 1,0-1-135,0 0 1,0 1 0,1-1 122,0 1 0,0-1 0,0 0 167,1 0 1,-1 0 0,1 0-172,0 0 0,0 0 0,0-1 149,0 0 0,1 1 0,-1-1-145,0 1 0,1-1 0,-1 0 0,1 1 0,-1 0 0,1-1 3,-1 1 1,1 0 0,-1 0-268,0 1 1,1-1 0,-1 1 261,-1 0 0,0 0 1,0 0 1,0 0 0,0 0 0,-2 4 12,0 0 1,-1 3 0,0 1-1,-1-3-10,0 4 0,0-3 0,0 3-6,0-3 0,-1 2 0,0 0 0,1-4 7,0 1 1,0-4 0,0 1-77,1-1 1,0 1 0,0 0 76,1-1 0,1 0 0,-1 0-4,2 0 0,-1 0 0,1 0 0,1 0 0,-1-1 0,1 0-51,1 0 0,1 1 0,-1-1 51,1-1 0,0-1 0,1 3 8,0 1 1,2 2-1,0 1 1,-1-3-57,0 3 1,1-2-1,-1 2 41,0-3 0,1 3 0,0-1 0,-1-3 178,0 0 0,-1-4 0,0 3-164,0 1 0,0 2 0,-1 2 0,0-1-5,-1 3 1,1 0 0,-1 1 0,0 0-96,0 0 0,-1 0 0,1 0 0,-1-1 83,-1-1 0,0-1 0,0-1 0,0-3-53,-1 1 1,-1-3 0,1 0 43,-1-1 0,0 0 1,1 0-2,-2 19 1,0 0-15,2-4 0,0-1 0,0-5 1,6 2-246,9-5 1,5 2 0,3-5-50,1-6 1,5-4-221,3-1 1,6-1 0,-1-9-4144,5-15 0,-1-7 4643,1-3 1,-3-2 0,5 0 0,-16-2 0</inkml:trace>
  <inkml:trace contextRef="#ctx0" brushRef="#br0" timeOffset="349680">17534 2839 22402,'-50'-18'-208,"1"0"1,0 0-1,8 7 1,-2 2 154,-1-2 0,-8-2 0,0 2 0,5 4-2927,-6 7 1,3 5 2739,-6 0 1,-1 1-91,-5 1 1,-2 2-245,19-3 0,-1 1 0,0-1 429,-3 2 0,0-1 1,-5 2 69,-3 0 1,-4 2 0,-2 0 0,3-1 221,10-1 1,3-1-1,-1 0 1,-3 1-214,1 0 0,-4 1 1,-1 0-1,2 0 1,2-1 239,1 1 1,3-2 0,0 1-1,-3 1 110,-5 2 0,-5 0 0,0 1 0,-1 0 0,4 0-104,-2-1 1,3 1 0,0-1 0,-4 2-45,1-1 0,-3 2 0,-2 0 0,2 0 0,4-1 6,0 0 1,4 0 0,0 0-1,0 0-18,-2 1 1,1 0 0,-1 1 0,0-1-17,1 0 1,0 1-1,-2 0 1,-2 1-13,7-1 0,-4 0 1,-1 2-1,0 0 1,0-1-1,4 0-49,0-1 1,3 0 0,0-1-1,0 1 1,-3 1-16,-1 0 0,-2 1 1,-2 1-1,0-1 1,2 0-1,4-1 6,-9 3 0,4-2 0,1 1 1,-1-1-11,0 0 0,-1 1 1,1-1-1,0 1-9,0-1 1,1 0 0,0 0 0,-1 0 36,2 0 0,0 0 1,0 0-1,0 0-5,1 0 1,0-1 0,1 0-1,-1 1 12,2-1 0,0 0 0,1 0 0,-1 0-21,1-1 0,1 1 0,-1-1 0,1 0-2,2-1 0,0 1 1,0-1-1,0 0 1,1 0 0,1-1 1,0 1-1,0-1 9,-12 4 1,0-1 0,1 0-1,3-1 1,0 0 0,1-1-58,3-1 1,0-1 0,1 0-6,2 0 1,1-1 0,1-1-5,2 0 1,1-2-1,0 1-16,-16 3 1,1-1-4,4-1 0,1-2-11,5 0 0,1-2-4,5-1 1,0-1-7,4 0 1,2-2 990,-28 2-906,9-3-26,8-2 455,8-2-479,8-2 1590,7-4-1792,5-2 2100,6-1-2658,4-1 59,5-2-236,3-3 320,6-1 355,6-4 383,21-14 457,-2 6 858,-7 9 0,1 0-329,17-11-1690,-7 7 0,1 0 1288,-8 5 0,1 1-131,10-7 0,0 0-427,-11 9 1,0-1 166,11-5 1,1-1-127,-10 7 0,-1 0-39,7-4 1,-1 1 97,7-3-44,-8 4-20,-8 6 273,-7 3 0,-9 5-127,-5 3-195,-6 1-1012,-8 5 730,-7 3-58,-8 8 83,-5 4-260,-6 4 1342,6-1 0,-1 1-1298,-17 14 341,15-10 1,0 1 369,8-6 1,2 1-392,-1 2 1,0 1 2,0 2 0,0 0-43,0 1 1,1 2-18,0 0 1,0 2 98,-5 13 1,0 0-567,8-10 1,2-1 442,-5 10 0,3-1-112,2 13-84,9-5-2720,6-3 2533,13-7-94,10-5-603,16-8 455,13-7 401,-1-13 1,6-4-539,-11-3 0,3-2 1,1 0 734,6-2 1,1 0 0,-4 0 0,6-2 0,-6 0 0,11-3-1</inkml:trace>
  <inkml:trace contextRef="#ctx0" brushRef="#br0" timeOffset="351592">2098 6903 15694,'-2'-48'1237,"0"0"1,1 0 0,-1 0 0,1-11-1,-1 2 1,-2 18-1117,-2 22-600,-2 7-91,2 9 1152,-1 10 165,-1 12-430,-7 31 18,-1-1-977,5-12 1,-1 1 798,1-4 0,1 0-758,-1 4 1,0 1 924,-2 4 0,0 1-334,0 3 0,-1 2-117,-2 2 1,0 2 160,0 2 1,-2 4 60,6-15 1,-2 4 0,0 0 0,1-1-784,-1 5 0,0-2 0,1 3 749,-1-1 0,1 2 1,-1 1-1,2-2-486,0 2 1,1-1 0,1-1 502,0 3 0,0 1 0,1 0-237,0 2 0,0-1 0,0 2 206,1 0 0,0 1 1,1 0-140,1-15 0,0 0 1,1 1-1,0-1 97,-1 1 0,1-1 1,0 1-1,1 0 1,-1 0 0,0 0 1,1 0-1,0 1-10,-1-1 1,1 0 0,0 1 0,0-1 6,0 1 1,0-1 0,1 1 0,-1-1-3,0 1 1,0 0-1,1 0 1,-1 0-4,0 0 0,0 1 0,0-1 0,0 0 3,0 1 1,0 0 0,0 0 0,0 0 0,-1 0 1,1 0-1,-1 0 1,0 1 32,0-1 0,1 0 0,-1 1 0,-1-1-36,1 1 1,-1-1 0,1 1 0,-1-1-2,0 1 1,-1-1 0,1 0-1,0 1-2,-1-1 1,0 0 0,0 0-1,0-1 4,0 0 1,0-1-1,0 1 1,0 2-14,-1 2 1,-1 3-1,1 1 1,-1-1 0,1-3 13,0 0 1,0-3-1,1 0 1,-1 3 0,0-2 1,0 2 0,0 1-1,0-1 1,1-4-14,-1 10 1,1-4 0,0 0-59,1 0 0,0-1 0,1 0-34,0-2 0,1 0 0,0 0-95,2-2 0,0 0 1,0-1-38,0-1 0,1 0 0,1-1-67,1-3 1,1 0 0,0 0-283,1 18 0,1-1 78,3-5 1,1 0-1791,0-11 1,2 2-1,-1-3 2249,3 10 0,1-3 1,-2-6-1,-1-5 1,1 0-1</inkml:trace>
  <inkml:trace contextRef="#ctx0" brushRef="#br0" timeOffset="352644">1990 6297 23265,'55'22'-942,"-1"1"0,-2-2 0,-6-4 327,1-6 1021,4 0 151,-8-4 0,1 0-193,-7-3 0,0 1-9,11 0 1,8 0 64,-5-3 0,7 0 0,3-2 0,-3 1-344,-10-1 1,-1 0-1,1-1 1,2 1 107,2-1 1,3 1-1,2 0 1,-2-1 0,-4 0 110,15-1 0,-4-1 1,-4 0-55,-12 0 1,-2 1 0,4-1-34,2-1 0,4 1 1,1-1-1,-3 0 10,4 0 0,-1 0 1,2 0-73,-3 0 0,4 0 1,0-1-1,-4 1 26,1-1 0,-3 1 0,4-1-26,2-1 0,4 0 1,1 0-1,1 0-30,-10 0 1,0 0 0,1 1 0,1-1 0,-1 0-45,0 0 0,0 0 0,1 0 0,-1 0 0,-1-1-7,0 1 0,-1 0 1,0-1-1,-1 1 1,-3 0 38,13-2 1,-3 0 0,0 0-10,0 0 0,1 0 0,-1-1 8,0 1 0,-1-1 0,0 1-66,0-1 0,-1 1 0,0 0-37,-2 0 0,-1 1 0,4-1-829,-2 0 0,4 1 1,0 0-1,-4 0 843,2 1 0,-2-1 0,4 1 3,-7 1 0,6-1 0,1 0 0,-2 1 0,-6 0-64,3 1 0,-5 1 0,2-1-3,-3 1 0,3 0 0,-1 0 0,-4 1-43,-2 1 0,-4 0 1,1 1-75,20-1 0,-1 0-25,-1 2 1,-2 1 261,-1 1 1,0 0-245,-3 3 0,-1 0-36,-1 2 1,0 0-28,-3 2 1,0 2-42,-2-1 0,0 2-78,-2 1 1,-1 1-31,0 1 1,-2 0-19,-1 2 0,-1 0-19,-1 0 0,-1 1 8,-1 0 1,0 0 13,-3 2 0,0-1 3,-1 2 0,-1-1 17,-1 2 0,-1 1 49,-1 0 0,-1 2-10,-1 0 0,-1 1-11,-2 2 1,-1 0-21,-1 0 1,0 2-42,5 17 0,-1 2-57,-7-11 0,-1 0 32,5 15 1,-2-1 92,-8-13 0,-2-1 108,0 1 0,0 1 97,-2 0 0,0 0 101,-1 2 0,-1-1 91,0 1 1,-2 1 110,1 1 1,-1 1 53,0 1 1,-1 1 9,-1 1 1,0 0-31,0 2 1,-1 1-86,0 0 1,0 1-33,-1 1 1,0 0-75,1 0 1,-2 0-26,1 1 0,-1 0-24,1 0 0,0 1 14,0 0 0,-1 1 4,2 0 0,-1 0-20,1 1 0,-1 0 42,1 0 0,0 0-39,-1 0 1,1 0 20,0 0 0,-1 0-10,0 0 0,-1 0 6,0 1 0,1-1 10,-2 1 1,0 0 14,-1 2 1,-1-1 11,-1 0 1,-1 1 5,-2 0 1,-2 0-12,-1 0 1,-1-1 75,-2 1 1,-1 0-186,-1 0 1,-1 0 139,5-21 1,-1 1 0,0 0 5,-1-1 0,0 1 0,0-1 12,-7 19 0,-1 1 341,0-3 0,-2 2-360,1-6 1,-1 2-1,0-3-8,4-11 0,1-2 1,0 2-15,-6 9 0,-1 3 0,1-4-3,-3 4 0,1-3 36,0 0 1,-1-1-7,1-1 1,-1 2-17,1-8 1,-1 2 0,1-3 22,-5 7 0,0-1-18,5-9 0,-1 2 0,-2-1-105,0-3 1,-2-1 0,2-2 144,-7 7 1,0-1-13,4-7 1,-3 2-1,2-4 44,-5 3 1,0-4 22,-2 1 1,-1-1-75,-2 0 1,0-2 4,-3 0 1,0-1 8,-1-1 1,-1-1 108,-2 0 1,0-2-125,-1 0 1,-1-2-15,0 0 1,-3-2-156,4-2 1,-5 0 0,3-1 186,12-4 0,1 0 0,-3 0-135,-8 2 1,-5-1 0,0 1 0,5-2-44,6-2 0,5-2 1,-3 1-8,-11 2 1,-3 0-1,0-1 30,-2-1 0,0-1 0,1 0-60,11-1 0,2-1 1,-2 1 22,-14 1 0,-4-1 1,4 1 139,15-3 0,3 0 0,-5 1 15,-2 0 0,-5-1 1,0 1-1,2 0-15,-3 0 1,3 0 0,-7 0 2,4 0 0,-7 1 0,-3 0 0,3-1 0,5 0-40,-7 1 0,5 0 0,-3-1 31,1 1 0,-3 0 0,0 0 1,4-1-2,-1 1 1,3 0-1,-1 0 7,-1 0 0,0 0 0,-1 0-5,2 0 1,-1 1 0,-3 0 0,13-2 1,-2 0 0,-2 1 0,-1 0 0,1 0-138,-3 0 0,-1 0 0,0 0 0,1 0 0,-1 1 146,0-2 1,0 1 0,1 0 0,0 0 0,0 0-2,4-1 1,1 1 0,0 0-1,-1-1 1,-1 0-25,2-1 0,-3 1 0,0-1 1,1-1-1,1 1 0,5-1 61,-3 1 1,4-1 0,1-1 0,-6 1-125,-2-1 1,-5 1-1,-4 0 1,1-1-1,5 0 1,7-2-178,-1 0 0,7-2 0,-1 0-494,-12 0 1,-1 0 0,3-2 750,-6-3 0,8 0 0,-6 0 0,6-2 0</inkml:trace>
  <inkml:trace contextRef="#ctx0" brushRef="#br0" timeOffset="354294">7452 7636 22395,'-27'-39'-300,"0"0"1,0-1 0,1 1 0,-8-9 0,0 1 0,1 17 161,3 24 0,-4 8-538,-14 4 1,-9 4 0,1 2 925,1 1 1,1 2 0,-2 1-719,6-2 0,-2 1 0,1 1 0,1 0 652,-9 6 0,2 1 0,3 0-22,11-3 0,2 0 1,0 0 35,0 1 0,-1 0 1,-4 4 103,1 2 1,-6 4 0,-2 2 0,1 0 0,4-3-401,6-3 1,3-2-1,0 1 1,-3 2 192,-6 4 0,-4 3 0,-1 1 0,2 0 0,5-4-189,-1 4 1,4-3-1,1 1 238,-1 1 1,-1 1 0,2 1 58,-1 0 1,1 1 0,1 0 31,-1 2 1,2 0 0,-1 1-15,1 0 1,1 0-1,1 1-243,-1 1 0,0 0 0,2 0 172,-1 1 1,2 0 0,-1 1-38,1 0 1,1 0 0,0 1 69,1-1 1,1 0 0,0 3-89,1 1 1,0 3 0,0 1-1,3-3-117,-2 2 1,3-3 0,0 5-12,5-6 1,-2 4-1,1 2 1,2 0-1,3-3-186,4 0 0,3-1 0,2-1 1,0 0-7,-1 0 1,0 0 0,2 0-1,4 0-64,5 6 1,4 1 0,3-2 0,2-5-370,6 10 1,5-4 193,0-9 1,3 1 0,3-5-208,9 0 1,4-6 162,4-1 0,4-3 142,5-2 1,4-4 307,-16-9 1,1-3-1,2 0 25,2-2 0,1 0 1,1-2 153,4-1 0,0-2 0,1-1 24,2-1 1,1-1 0,1-1 124,1-1 0,0 0 1,7-3-42,-10-2 1,7-2-1,4-2 1,0 0-1,-2-1 1,-4 2-35,3-1 1,-4 0-1,0 0 1,5-1-146,-13 1 0,5-1 0,2-1 0,1 0 0,-2 0 1,-3 0-1,-4 0 85,4-2 0,-4 1 0,-2-1 1,3-2 10,4-1 1,3-1-1,1-1 1,-1 0 0,-3 1-2,1-1 0,-3 1 0,0-1 1,2-1-29,-2 0 0,2 0 0,1-1 0,0-1 0,-1-1-19,-1-2 0,1 0 0,-2-2 1,0 1-1,-3 0-93,1 0 1,-2 0-1,-1 0 1,3-1-58,-2-1 0,4-1 0,0-1 0,-2 0 0,-3 1 36,10-7 1,-4 1 0,0-1 72,0-1 1,-1 0-1,0 0-127,-2-1 0,0 1 0,-1-1-15,-2 2 0,-1-1 1,2-5-75,-5 1 1,3-5-1,1-2 1,-2 0 0,-4 4-91,4-6 1,-4 3-1,2-4 123,-7 6 0,3-3 0,1-2 0,-5 2 1,-5 3-134,-6 0 0,-5 3 1,-2 0-14,-1-1 0,-1-1 0,-3 0 26,3-21 0,-4 0-158,-4-1 1,-3 0 131,-5 21 1,-2-1 0,-2 1 186,-1 0 0,-3 1 0,-1-1 12,-2 1 0,-3 0 0,-2 1-15,-1 1 0,-2 2 1,-4-2-57,-3 2 1,-5-2 0,-1 1 0,0 3 91,-3-2 0,0 3 1,-3 0 28,1 2 1,-2-1 0,-2 1-1,-2 3 53,-5 1 1,-4 3 0,1 2 0,1 2-16,-6-2 0,1 2 0,-3 1 0,3 2 1,-5-1 0,1 1 0,2 4 8,-4 1 0,4 4 1,-2 2 2,-2 0 1,-1 1 0,0 2-91,15 1 0,0 1 1,-1 1-1,1 0 24,-2 2 0,1 1 0,-1 1 0,0 0-53,0 0 1,0 2 0,-1 0-1,1 1-74,-1 1 0,0 0 1,0 2-1,0 1-466,0 0 1,-1 1 0,1 1 0,1 0-1844,-13 3 1,2 1 0,2 1 2521,5-2 0,1 1 0,6-2 0,5-1 0,5-1 0,-9 3 1</inkml:trace>
  <inkml:trace contextRef="#ctx0" brushRef="#br0" timeOffset="356270">941 13360 6995,'-6'-9'4145,"2"1"-3057,4 8 3477,0 0-4330,-8-37-207,6 28 232,-5-29-133,9 38 244,2 2-128,0-2 166,2 2-305,-1-1 182,1 0 110,-1-1 51,0 0-38,0 0-111,1-1 171,2-1-77,-2 0 28,2-1-155,-4 1-5,0 0-23,-2 0 48,0 2 181,-1-1-19,0 4-751,1 0 16,0 4-5,1 0-75,1 2-6,0 1 28,1 2-210,0 0-135,1 0 696,0 0-55,1 0-93,0 1 79,1-2-44,2 1-39,-1-2 25,3 1 6,0-2 118,2 0 23,1-1 121,2-1 28,1 1 60,0-2 163,1 0-8,0-1-33,0 2-64,0 0-77,10 4-64,-8-1-88,20 9-22,-17-6-1333,11 4 1174,-9-4-3036,3-1 3110,2 0 17,3-2 82,1-1 71,23 1 92,-11-5-327,-14-2 1,-1-1 427,18-1 43,5-4-148,-12-2 0,1-1 7,-9 1 1,1-1-170,13-3 1,0 0 145,-12 1 0,-1 0-25,1 0 0,0 0-120,2-1 1,-1 0-6,1 1 1,0-1-25,0 0 0,1 1-430,1-1 0,-1 1 365,1 1 0,0-1-22,1 1 0,1 0-231,-1 0 0,0 1 183,0 0 0,1 1 89,-1 0 1,0 0-11,-1 1 0,2 0-100,19-1 1,0 1-6,-14 1 1,2 0 47,6-1 0,6 1 1,-5 0-39,-2 0 1,-1 0 43,-6 1 1,3 0 0,-3-1-41,6 0 1,-2 0-377,3 0 1,1-1 385,-1 0 1,0-1 108,0 1 1,1 0 4,-1 0 1,1-1-82,-2 1 0,1 0 6,-1 0 0,1 0 23,-3 0 1,3 0 64,-5-1 1,4 0 0,-3 0-24,9-1 0,0 0 2,-9 0 1,4 0 0,-4 0-81,6-1 0,-2 0 94,2-1 1,0 0 73,2 0 0,-1 0 0,2-1 1,1 0-47,0 0 0,0 0 39,2-1 0,-1-1-30,-20 4 0,0 0 0,1 0-11,-1-1 0,1 0 0,0 0 80,-1 0 1,0 0-1,3-1-88,1-1 1,2-1 0,1 0 0,-2 0 0,2 0 0,-2-1 0,2 0-1,-3 1 1,3-1 0,-1 0-1,-3 0-76,-1 0 0,-3 1 0,-1-1 61,1 1 0,0 0 1,0-1-355,17-6 0,1 1 269,-4 0 1,1-1-7,-3 0 1,-2 0 237,-1 1 0,-2-1-236,-2 0 1,-1 0-4,-4 0 0,0 0 9,-3 1 1,-1 1 7,-2-1 1,-1 1 98,-2 1 1,-1-1-9,-1 1 1,0 1 19,24-14-78,-1 3-8,-3 2-18,-1 2 0,-1 4-19,-3 2 0,-1 3-6,-4 3-12,-3 3-253,-3 2 298,-5 3 1367,-3 0-1378,-4 3 5,-6 1 5,-3 1 1,-5 1 2064,-2-1-1992,-2 1 12,-3-1 688,0 0-688,-1-1 0,0-1-23,0 0 3386,0-1-3385,0 1-7,1 0 34,0-1 6,2 1 22,0-1 29,3 0 16,1 0 12,3-1-7,3-1-5,3-3-17,2-4 12,2-4 10,2-4 7,-2-4-12,1-4 5,-3-5-217,-1-6 175,-9 2 1,-1-4-3330,3-24 3273,-5 17 1,-1-4 39,0-8 0,-1-2-267,2-3 0,2-3 262,0 12 0,2-3 0,0 4-1049,3-10 1,2 5 994,2 4 0,3 4-67,-4 17 0,1 3-183,0 0 1,1 1-3397,18-22-5383,-4 9 9029,-6 11 0,-13 14 0,-5 7 0</inkml:trace>
  <inkml:trace contextRef="#ctx0" brushRef="#br0" timeOffset="357444">1678 7412 16377,'-14'-6'-1628,"10"-1"-4551,38 4 7209,3-2-356,4 1 998,3-1-1481,-11 1 0,2 0 46,20-2-770,-19 3 0,1-1 1084,18 0 293,2 1-780,3-1-8,3 0-21,-30 3 1,2-1 4,0 1 1,1-1 7,2 1 1,2 0 96,22 0 0,2 1 366,-14-1 0,2 1-460,-6 0 1,3 0-1,-3 0 25,8 0 0,-1 0-13,2 0 0,0 1-584,2-1 1,1 1 507,1 0 1,1 0 4,1 0 1,1 0 13,-19-1 1,0 0 0,0 0-8,0 1 1,1-1 0,3 0 56,1 0 1,4 0 0,0 0 0,-2 0-29,4-1 0,-3 1 0,4-1-228,-5 1 1,3-1-1,2 0 1,-1 0 332,2-1 0,1-1 1,0 0-1,-3 0-214,6 0 0,-3-1 0,3 1 164,-3-1 0,3 0 0,0 0 1,-3 0-139,1 0 1,-3-1 0,0 1 123,1-1 1,1 1 0,0-1 94,0 0 0,1-1 0,0 1-1,0 0 0,1 0 1,0 0-47,0-1 1,0 0 0,0 0 38,1 1 0,1-1 1,-1 0-5,1 0 1,0 0 0,0 0-8,1 0 0,-1 0 0,1 0 38,1 0 0,0 0 0,0 0-55,-16 1 1,1 1 0,-1-1 0,1 1-49,0-1 1,0 1-1,1-1 1,-1 1-72,1-1 0,0 1 1,0-1-1,0 1-48,0 0 0,0-1 0,1 1 0,0 0-7,0-1 1,0 1-1,0 0 1,1 0-19,-1 0 1,1 0 0,0-1 0,0 1 49,0 1 1,0-1-1,0 0 1,1 1 2,-1-1 1,0 0 0,1 1 0,-1-1-49,0 1 1,0 0 0,1 0 0,-1 1 105,0-1 0,0 0 1,0 1-1,0-1-29,-2 1 1,-1 0 0,2 1 0,2-1-203,0 1 0,3 0 1,1 0-1,0 1 0,-3 0 219,4 0 0,-1 1 1,-2 0-1,0 0 0,11-1 1,-2 0-1,-7 1 0,-9 2 1,0 0-1</inkml:trace>
  <inkml:trace contextRef="#ctx0" brushRef="#br0" timeOffset="371902">21911 11434 19273,'-2'-5'-1592,"0"2"837,2 3 1941,55-51-607,-38 34-119,16-13 1,-2 1 30,-21 20-87,2 0-303,-6 4 577,-2 3 68,1 0-715,-2 2 194,2 0 41,-1 0-172,3 2-70,6 5-165,-1 0-57,5 4-163,-3 0-80,0 0 9,1 2-63,0 0 121,7 8 56,-6-4 106,5 7-106,6 15 9,-10-12-3356,8 19 3353,-13-18-13,-2 3-48,-1 1 30,1 4-376,-2 1 547,0 2 59,0 3 11,0 1 28,0 3 54,-2 3 56,0 1-1059,-2 1 0,0 3 1060,-2-20 1,0 1-292,2 20 0,-1 2 276,1-9 1,0-2-6,1-8 0,0 0 1,3 14 0,1-1-7,1-12 1,0-1-6,3 2 0,1 0-12,1 1 1,2 0-3,1 1 1,2 0-9,1 0 1,1 0-5,2-1 0,0 1-1,0-3 0,1 1 23,-3-3 1,0 2-1,-1-2 21,2 5 1,-1 0 11,5 13 0,-4-1 6,-12-16 1,-2-2 12,-2 0 1,-2 1 107,-2 13 1,-4 1-62,-2-14 0,-1 0-3,-2 11 0,-4-3 114,-13 13 7,-7-5-12,-5-5-22,-7-2-121,21-25 1,-5 1-267,-9 2 1,-6 1 0,2-2 122,-1 0 0,-2-2-43,-1 0 1,-5 1 0,0-2-1085,0-7 0,-1-2 0,1-2 1206,2 0 0,1-1 0,1-1 0,-16 4 0,5-2 0,20-5 0,1 0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10T15:11:42.06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4718 1584 18746,'-29'-53'1105,"0"0"1,0 0-1,3 5 1,0 0 0,2 16-912,-9 16-25,-1 6 27,-9 7-160,11 9-21,-8 8 21,6 27-536,8 0 503,5 3 0,3 4-1598,7-15 0,3 2 1597,-4 13 1,1 4-9,6-9 1,1 1 0,0-1-994,0 11 0,0 1 993,1-5 1,1 2-1,0-1 3,0 8 0,1 0-28,0 1 1,1 5-311,1-20 1,-1 4 0,2 1 0,-1 0 177,1 3 1,1 1 0,-1 0 0,1 0-227,-1 0 1,0 0 0,0 0 0,1-1 281,-1-3 1,1-1 0,0 0 0,-1-1-94,-1 9 0,-1-1 1,0-4 145,-2 5 1,-2-1 51,2-13 0,-2 2 1,-1-6-55,-14 21 146,-5-14 426,-7-14-359,-5-12 17,-4-11 22,-5-10-3,10-11 0,0-5-19,-18-14-96,17 5 0,2-3 0,10 5 1,2-2-4,0-2 1,1-1 11,1 1 0,1-4 56,3-6 1,1-6 0,1 3 195,3 2 1,1 0-304,-4-23 1,4 2 8,16 1 523,4 2-562,11 3-1,5 2 920,10 2-942,4 3-106,-3 15 1,2 1 102,-8 8 0,1 0-11,11-6 1,3 1-88,6 2 1,1 2-7,-12 5 0,0 1-39,14-5 1,0 2-62,-16 6 0,-2 2-56,1-1 0,0 1-78,0 1 0,-1-1-105,-1 0 1,0 1-101,-2 0 0,0 1-422,-2-1 0,-1 0-398,25-10 195,-7 1 543,-1-5 1026,-14 4 1766,-7-2-1183,-17 10 1342,-9 5-239,-6 4 2066,1 1-3371,-2-1 855,-1 2-1208,4 1-90,-2 0-84,2 1-106,2 1-73,0 0-84,1 5 34,-1 9 33,1 14-39,2 2-1227,1 6 1210,4-9 6,1 3-6,3-1-11,1-1-22,2-2 28,3-3 5,2-2 11,1-5-5,9-1 22,-8-8 17,6-2 0,-11-8 17,-1-4 1249,4-15-1249,-4 0-6,3-12 6,-7 5 16,-1-4 102,1-17 19,-7 19 0,0-1-2987,2-21 2945,-3 1-6,-3 30-38,0 5-24,-1 3-27,-1 3-28,-1 4-90,1 3 6,0 2-11,1 6-18,0 2-535,0 7-114,0 12 28,3-2-308,1 9-561,5-8-1332,3 0 2918,4 4 0,-7-13 0,0-1 0</inkml:trace>
  <inkml:trace contextRef="#ctx0" brushRef="#br0" timeOffset="353">5621 2181 25814,'-33'-15'33,"9"8"-27,31 28-12,0 1 6,1 1-11,2 10 11,-2-7-6,2 6 6,-5-13 6,-1-4 28,-2 1 10,-1-9 1,-1 0 11,0-7 6,-2-4 5,-2-3 67,-3-18-72,3 3 16,-2-13 1,5 6-1,1-1 6,4-2 51,9-12-85,-1 12-22,8-9-646,-3 18 624,2 2 11,1 4-17,1 3 5,1 3-16,12 4-11,-7 4-6,9 6-79,0 14 18,-9 0-833,7 11 665,-12-3-141,-2 3-219,-1 1-307,0 2-487,1 1-1345,2 0-5114,-1-3 7870,-2-5 0,-9-12 0,-4-5 0</inkml:trace>
  <inkml:trace contextRef="#ctx0" brushRef="#br0" timeOffset="804">6825 2054 18683,'0'-8'3108,"0"2"-1666,-8-25 1,-4-3-1118,0 15-224,-1-16 0,-3 5 27,-2 28-37,-1 7-30,-3 5 96,-24 33-107,16-11-554,6-3 1,0 0 515,1 10 10,1 2-28,9-8 1,1 0-1,-3 18-5,8-16 0,1-1-17,4 12 0,8 0-28,4-5-6,9-3-5,7-6-18,8-6-16,6-6 6,8-7 6,3-6 35,-12-7 1,0-2 42,20-8-702,-21 2 1,-1-2 701,11-14 22,-3-6 17,-3-6 6,-3-4 16,-4-6-1301,-14 6 0,-2-2 1265,-4 9 0,-2-3 10,0-6 0,0-6 0,-2 3-316,-1 2 0,-1-1 326,0-5 0,-1-5 0,0 5 8,-1 5 0,-1 2-617,2-12 1,-1 2 719,0-8 63,-2 7-581,-2 8 647,-3 7 1173,-2 7-1229,-1 7 505,-1 6-583,0 6 2121,0 4-2205,1 4 3205,2 3-3256,0 5 425,1 5-418,0 8 4,1 7-4,0 9-7,2 7-2632,1 6 2638,0 6-11,-1 4-11,0 6 5,-2-30 1,0 1-283,-1 1 1,1 1 267,-1 1 1,1 0-582,-1 1 1,0 0 471,1 0 0,0 1-112,-1 0 1,2 0-141,-1-1 0,2 1-1019,4 14 0,1-1-104,-1-14 0,2 0 1504,5 14 0,0-5 0,-1-14 0,0-3 0</inkml:trace>
  <inkml:trace contextRef="#ctx0" brushRef="#br0" timeOffset="1144">7122 2356 24878,'-20'-49'422,"0"0"0,2 3 0,9 10-349,17 19-23,8 1-22,4 1-5,23-4-23,-7 7-472,18-4 388,-9 8 0,1 3-366,-15 0 1,1 2 328,19-3 1,0 1-2542,8 1 2325,0 0-10,-4 0-776,-4-2 843,-7 0 56,-7-2 102,1-6 139,-15 3 56,0-4-1624,-16 5 1730,-4-1 2040,-9-4-1911,-2 4 833,-7-5-810,-1 7-6,-1 0-6,-1 1-55,0 1 193,-8 0-300,6 3 3347,-4 0-3404,2 6-100,5 9 12,-1 2-12,5 10 0,5 13-34,2-5-3431,3 14 2832,6 11-106,5-11-613,6 16-1225,5-18 2577,7 3 0,-11-22 0,0-2 0</inkml:trace>
  <inkml:trace contextRef="#ctx0" brushRef="#br0" timeOffset="1334">8012 1709 24559,'-9'47'-2458,"-3"-16"0,33-2 1,-15-22-1</inkml:trace>
  <inkml:trace contextRef="#ctx0" brushRef="#br0" timeOffset="1661">8502 1938 22347,'-3'-5'1943,"-25"-7"1,-7 3-1726,5 9-145,-9-6 0,0 2 16,6 19-2319,1 2 2275,1 4 231,3 2-242,-8 28-29,16-17-19,7 0 0,2 0 14,8-1-22,13 20 5,2-23-5,12 6-1,-1-14-7,7-7 0,3-3 58,13 0-20,-13-5 1,-1-3 2,-1-12 28,-13-6 1711,-4-5-1700,-3-4 17,-2-2-11,-4-3 17,-2-2-831,-2 0 831,-3 1-3015,-1 0 2982,-3 3 10,-6-6-33,3 10-12,-3-4-55,4 13-241,1 3 26,1 2-3835,2 3 4945,0 2 1,2 3 0,0 0 0</inkml:trace>
  <inkml:trace contextRef="#ctx0" brushRef="#br0" timeOffset="3224">8716 2011 19877,'1'-54'213,"2"18"480,3 54-597,0 6 44,1 18-84,-1-7-1162,-1 13 1151,-2-12 0,-2 1-11,0 0 10,-1 0 412,-2 0-405,-1-4-7,-3-4-4,0-4 145,0-2 112,2-10 399,1-3-271,2-7-44,1-6-157,0-3 990,3-5-1125,1-6-16,4-5 6,2-5 10,13-18-1619,-4 8 1547,11-9 5,7 5-180,-8 12 170,8-4-695,-13 17 695,-3 3-7,-2 4-5,-3 3 17,-1 3-23,-2 1 1412,0 4-1406,-1 2 166,1 4-166,-1 3 0,1 3-11,-1 3 11,0 2 11,0 3 0,0 2-5,-1 1 815,0 1-832,5 14 22,1 2-6,0-2 1,-1-7-6,-6-14 6,0-5-6,0-4 11,1-3 17,-1-4 56,7-6-23,-3-5 1,6-8 72,0-18-61,-6 3-759,2-14 753,-8 7-5,-2-1 27,-2-2 30,-2 1 21,0 0-3145,-2 1 3156,2 2-16,-2 2-146,2 2 168,0 4-34,0 4 0,-1 4 68,1-1-124,-1 8-22,1 1 476,-1 9-504,-1 2 3364,1 0-3238,3 8 111,1 2-230,4 8-11,10 16-7,-2-2-10,1 0 0,2 0 2,8 9-231,-9-12 1,1-1 81,11 11-456,1 0 518,-2 1-59,-3-1-93,-6 3-132,-6 0-1434,-8 0 1245,-10 1-155,-12-1-312,-12-1-829,-12-1-2793,-11-1-3722,-1-6 7792,4-5 1,22-13 0,10-6 0</inkml:trace>
  <inkml:trace contextRef="#ctx0" brushRef="#br0" timeOffset="4739">11534 2162 16028,'-26'-44'1114,"0"0"1,3 3 0,-1 11-672,2 24-68,-3 3 95,-13 7-324,9 3-40,-8 7-16,11 3 33,-9 16-56,0 9-660,3 1 616,6 1 144,13-13-156,2 13-5,6-14-1,5 17 12,5-26-551,5 4 584,2-14 473,1-3-377,1-4 10,1-2 1,2-6-11,1-4-45,2-6 62,12-19-113,-6 4-451,9-13 452,-12 9 111,7-12-56,-9 13 62,2-7 17,-14 20 561,-4 3-561,-3 4-40,-2 5-38,-3 2-51,-4 3 0,-3 1-23,-3 3 35,-10 8-46,5 1 6,-5 8-11,9-2-17,0 2 22,3 3-2918,2 2 2907,4 2 0,2 0-50,2 3 33,5-1-5,4 2-6,7-3 29,5-1-24,5-1-238,5-2 250,3-3 11,2-3-16,2-1 2385,-1-4-2386,-2-3-5,-2-4 22,-4-2 56,5-5 1,-12-4-1,3-5 6,-13-3-6,-2-3-45,-4-4 23,-2-4 0,-2-3-6,-3-2 39,-6-16-50,0 10-455,-2-11 472,5 16-12,2 1-5,2 3-2606,0 2 2601,4 2 515,1 2-510,5 1-11,1 1-1,4 2 7,10-4-18,-4 6-21,8-1 10,-8 9 6,1 3 17,0 2 16,0 1-27,1 3 0,1 4-6,-1 5 0,2 3-1895,-2 5 1895,1 2 1656,-3 4-1656,-1 3 90,-2 3-85,-1 1-1446,-2 1 1436,-1 0 10,0 0 1,0-1-12,-1-2 2382,1-3-2381,0-3 5,1-3 0,0-3 11,2-3-5,-1-4 10,2-1 711,0-5-683,0-2 7,1-3 50,10-11-51,-5-1 79,18-24-78,-16 8 2001,6-15-2030,-11 5-5,-2-3 11,-1-3-6,-1 2 6,-3-2 39,1-14 23,-7 15-17,1-9 151,-7 11-107,-3 13 51,-1-3-22,-2 16 0,0 4-34,0 3 361,0 3-456,0 5-6,1 4-5,0 7 5,0 5 0,1 7-5,0 20-18,2-7 7,3 16-326,8-10 1,3 0-376,8 13-1584,-1-10 1,1-1 93,13 5-3203,5-2-3831,-2-5 9230,-3-8 0,-16-17 0,-7-7 0</inkml:trace>
  <inkml:trace contextRef="#ctx0" brushRef="#br0" timeOffset="5648">14074 2360 24923,'3'-48'168,"0"0"0,0 2 0,-1 4-593,-1-10 481,2-5-309,-1 27 1,0-3 294,1-16 0,1-4-568,-1-3 0,0-1 540,0 1 0,0 0 3,-1 5 0,-1 3 27,2-10 85,-2-2-39,0 24-34,-1 2 179,-2 26-219,0 4 465,-2 7-475,-9 17 5,1 4 1480,-9 18-1483,7-10 0,1 2-8,-10 24-377,8-16 1,1 1 373,4-8 1,0 1-1576,-3 22 0,1 2 1558,4-13 1,1 1-2,1-6 1,0 2-1,1-2-682,2 3 1,2 1 578,3-5 1,2 3 0,1 0-49,3-1 0,1 0 0,2 0 54,-1-1 1,1 1 0,2-2-107,7 13 0,3-3-560,0-7 0,1-4 181,-8-10 1,1-1-121,3 5 1,-1-1-1950,-1 9 1693,-10-18 156,-10-2 139,-11-18-503,-10-9-35,-6-6 276,-5-10 582,-4-9 386,-3-7 420,-1-7 473,22 20 0,-1-3 208,-6-14 1,1-2-469,6 11 1,2-2-516,-5-10 0,3 1 1070,-3-15-129,4 5-185,3 3-162,4 3-135,1 6-100,2 4-101,3 4-107,2 4 34,2-6-264,4 11-27,15-14-34,3 18-384,15-5 384,1 8-1049,7-1 1038,10-1 5,-15 6 1,5-3-1,-2 2-176,-1 0 0,1-2 177,2-1 1,7-4 0,-1-1 0,-8 3 4,-2 0 0,-3-1 3,21-11 0,-5-1 2,-9-5 7,-6 1 38,0-13 12,-16 17 33,-2-6 1852,-15 21-1269,-11 2 319,1 8-818,-9 1 3044,5 11-3032,-3 9 864,1 17-1004,3 3-6,4 9-3415,4-7 3404,4 2-802,3 5 779,1-10 0,2 0-17,6 20 9,-1-9 0,0 0-2017,4 8 2022,-8-20 1,1 0 2,7 25-1343,-6-17 1354,0 7 1333,-6-15-1338,-4-12 22,-1-2 39,-1-12 7,0-3 524,0-4-559,0-4-33,0-4 5,0-7 1637,3-4-1653,2-4-144,10-18 194,10-5-31,-7 19 1,1-1 97,20-17 22,-7 12-94,-12 17-12,-9 9 65,-7 8-39,1 4-34,1 4-16,1 5-14,1 5 2992,2 2-2990,0 5 3,2 1-939,0 3 874,2 0 55,0 0-80,2 0 89,2-3-2669,0-1 2677,0-3-865,-1-2 840,1-4 1,-2-2-33,0-5 445,5-4-401,14-12 0,-15 5 0,5-8 0</inkml:trace>
  <inkml:trace contextRef="#ctx0" brushRef="#br0" timeOffset="6406">15250 2214 25056,'25'-38'65,"1"0"0,-3 3 1,-1 7 41,0 17 94,-1-1-45,-2-1-34,-1 0 74,3-9-117,-8 5 193,1-7-65,-9 5-113,-1-1-97,-2 0 71,-2-4-41,-1 7 1,-1-1 33,-3 11-311,-1 2 107,-1 1 320,-2 3 175,0 1 111,-3 3 170,-2 3 105,0 5 12,-3 4 86,0 4-181,1 3-306,0 3-206,2 3-450,2 0 88,3 2-273,4-1-53,4 12-48,8-8-65,7 8-701,9-13 408,8-1-982,9-1 272,9-1-1596,10-1 3259,-21-11 0,-2-1 1,4 1-1,0-1 0</inkml:trace>
  <inkml:trace contextRef="#ctx0" brushRef="#br0" timeOffset="7073">17008 1947 19972,'5'-62'699,"-1"0"1,1 1 0,-2 10 0,0 3 0,1 6-628,3 5 0,0 7 152,-1-4 703,-4-3-561,-2 11-325,-1 5 152,-1 11-229,1 10-53,1 12-53,1 1 301,2 14-159,1 1 0,2 6 17,1 7-355,0 5 343,2 7-1705,-1 6 1702,-3-28 1,0 1 0,-1 1 0,1 2 2,1 15 1,0 3-1303,-2 1 0,0 2 1300,0-2 0,-1 0-313,-1-4 1,-2-3 325,-2 11-4,-2-5-1,-2-8 0,-4-8-5,-2-7 401,-3-8-379,-3-6 1098,-2-6-1053,-2-6-6,0-7 6,-2-5 0,2-9 831,1-5-719,-7-26-90,10 7-730,7 11 1,2-1 678,3-19-10,4-2-12,8 0-16,6 3 0,7 5-12,6 5 0,3 5 6,2 7-43,2 3 43,1 5 11,15 0-5,-11 8 1727,10 2-1733,-15 8 0,14 12 0,3 12 0,0 5-31,-18-4 1,-4 2 7,2 8 7,6 13 16,-21-12-28,-12-3 0,-5 0 39,-8 9-11,0-10 0,-4-2 421,-20-2-421,-6-5-28,-6-4 6,-5-3-12,-2-6-5,-1-4-196,2-3 168,3-7-202,-9-9 926,21-3-1235,-1-8-351,27 3-538,7-2-1166,12 0-4043,9 0-1059,6 3 7286,1 4 0,-10 8 0,-4 5 1</inkml:trace>
  <inkml:trace contextRef="#ctx0" brushRef="#br0" timeOffset="7746">17620 2376 18436,'1'10'3411,"-1"-2"-2228,0-8-226,0 0-4855,23-86 4054,-8 46-100,2-15 0,2-1 779,3 10-779,1-6 0,0-3-476,-8 19 0,-1 0 423,1-3 1,2-3 0,-3 4-1,-1 4 0,-2 2 2,1-1 1,-1 0 5,0 3 0,0 0 23,9-27 5,-3 7 23,-3 6 22,-3 8 28,-5 7 11,-3 9 2889,-5 5-2866,-7 5-85,-1 5-21,-6 4 4,2 7 18,-8 15-28,3 2-6,-4 14 5,7-1-952,6-6 0,1 3 935,-3 20-13,5-16 0,2 1 3,2 19-1,2 3 297,6 2-302,4 0-11,9-2 2,0-20 1,4-1-3,-4-10 0,1-1-426,8 7 1,2-2 408,17 7-6,3-6 6,3-5-16,-1-7 27,-1-6 0,-4-8-5,11-9-507,-7-18 545,-4-3-4,-12-13 4,-16 3-4,-3-2 10,1-21 0,-6 13 1700,0-13-1622,-7 9-38,-1 15 530,-5-5-519,-3 19 1136,-14 4-1109,-12 16 1,-3 6-78,-6-1 303,5 4 0,3 5-315,9 14-5,9-6-6,3 9-6,11 0 1,6-7 5,4 7-6,7-10 0,3-2-3229,5-1 3230,2-3 182,4-1-177,11-1 0,-9-8 5,6-1 1,-16-11-2112,-2-2 2117,-4-7 1776,-3-4-1781,-3-3 22,-2-30-11,-4 16-6,-3-21 17,-4 23 0,-2 1-6,-1 1-2091,-1 0 2097,0 3-527,-1 4 533,0 2 1850,-6 2-1873,3 9-11,-4 0 6,-2 10-17,4 4 435,-4 4-463,6 5-39,0 2-57,3 4-139,3 2 2031,6 16-5057,16 3-2121,2 1 5668,18-1 0,-21-25 0,1-1 0</inkml:trace>
  <inkml:trace contextRef="#ctx0" brushRef="#br0" timeOffset="7993">19160 1919 24200,'-53'-16'330,"0"0"1,4 1-1,6 5-139,8 15 50,-10 9-190,12 1-18,-4 8-5,13 7-28,10-4 0,1 10-3397,10-8 3385,5 1-1750,5 1 1695,5 1-214,6-1 107,3 1-50,5-3-381,4-5 0,3-1 23,11 3 249,-8-7 0,1-3-469,7-7-307,1-4-2080,-2-2 943,-2-7-2670,-6-6 1,-1-2 4869,4-2 0,10-9 0,-39 19 1</inkml:trace>
  <inkml:trace contextRef="#ctx0" brushRef="#br0" timeOffset="8197">19649 1782 12690,'11'-58'3276,"1"1"1,-3 9 0,-2 7-2286,-11 7 40,-7 10-650,2 9-101,-4-1-78,6 9-79,1 3-56,1 2-22,1 1-28,1 4 0,-2 11-6,1 2-6,-3 11 18,3 1-18,-1 4-5,2 6-3403,1 2 3398,1 4-102,1-11 1,1 1-705,2 20 573,0-19 0,1-1-451,5 13-274,1-4-466,3-3-4395,8 7 111,-3-16 1321,3 2 4392,-8-20 0,-7-7 0,-2-3 0</inkml:trace>
  <inkml:trace contextRef="#ctx0" brushRef="#br0" timeOffset="8413">19928 1865 20240,'-6'-43'1131,"0"1"1,2 5 0,-3 9-841,-19 19-62,5 7-72,-1 1-50,0 2-40,1 3 6,1 4-29,1 4-16,1 3 6,2 4-28,-7 16 16,8-5 23,-5 27-2371,12-21 2337,1 12 525,9-5-502,8-2 456,7 6-473,2-16-68,14-4-559,8-15-1885,-8-6 0,3-1 2434,0-3 1,0-1 0,15 0 0,-18-2 0</inkml:trace>
  <inkml:trace contextRef="#ctx0" brushRef="#br0" timeOffset="9014">22339 1807 23869,'-10'-45'877,"0"0"0,1 4 0,-2 8-1358,-8 20 1036,-13 4-785,4 5 88,-11 9-661,8 4 1087,-3 9-283,-1 3 687,0 5-14,1 5-255,2 2-256,12-7 0,2 2-136,-8 13-382,-2 12 313,18-17-659,6 8 27,7-12-2976,9 7 3050,8-17 349,6-3 203,7-3 92,21-3-20,-12-6-425,13-5 444,-20-8 6,-3-5 19,-5-6-311,-5-4 392,-3-20-97,-9 5 0,-2-16-12,-10 10 1830,-3-3-1820,-5 0 1,0 0 16,-3 5-6,1 2 1,-1 7-321,1 5 304,-1 5 957,3 7-990,-1 3 338,-1 6-478,5 6 982,-1 6-1285,7 5-274,4 6-358,4 2-690,8 2-1736,6 2 3489,9 4 1,-13-13 0,0 0-1</inkml:trace>
  <inkml:trace contextRef="#ctx0" brushRef="#br0" timeOffset="9356">23088 1550 25247,'-45'-22'134,"0"0"1,3 2 0,8 8-112,15 20-7,1 7 7,-6 27-865,5 1 847,6-10 1,2 1-754,2-2 1,2 1 752,-1 3 1,1 1-6,1 4 0,0 0-17,0 2 0,1 1 3,1 1 0,1 2-62,0 1 1,0 0-88,2 3 1,0 0-918,0 2 0,1 1 629,-1 2 0,0 0-283,0 2 1,-2-1-452,1 0 1,-2 1-2064,-2-8 1,-1 2 0,-1-3 1298,-1 5 0,-2-3 788,-4 12 0,-2-4 1161,5-27 0,-2-4 0,-15 16 1269,1-13 1223,-2-14 163,0-10-73,2-12-369,4-9-449,4-15-442,6-12-314,6-12-599,6 21 0,2 0-465,2-5 0,3-1 316,0-2 1,3-3-39,2 2 0,3-4 0,0 3-387,3-7 0,1 0 223,-1 7 0,0-1 0,0 4 419,2-1 0,0 4-427,1 1 1,-1 2-15,-1 3 0,1 1 20,15-22-28,-3 8 165,0 8-260,-3 5-151,1 5-236,1 3-391,1 5-931,1 3-2296,4 3-4711,-3 2 8783,-3 3 0,-14 2 0,-6 2 0</inkml:trace>
  <inkml:trace contextRef="#ctx0" brushRef="#br0" timeOffset="10130">24802 1831 19641,'38'-45'1017,"-1"-1"1,-3 0 0,-8 6-525,-18 15-73,-8-2-79,-8 14 79,-18 4-280,1 5-33,-13 5-4275,2 7 4246,-4 6-38,-4 6 712,-3 5-718,-3 5-819,2 5 785,1 5 0,5 3-6,17-10 1,3 1-18,-5 16-2,13-16 0,4-1-59,7 8-34,11 0-33,9-4-6,11-1-31,0-13 1,3-2 8,21 10-31,-4-8 0,4-2 16,-5-9 1,-1-3 131,1 1 1,0-3 27,-2-1 1,-2-4-153,18-7 186,-4-4 50,-11-8 1,-1-5 22,11-6-29,-15 4 1,-4-2 56,-4-6 0,-4 0 28,-4-1 27,-4 0 29,-6 2 802,-5 3-768,-5 3-1,-6 3-2177,-6 3 2150,-6 3 2300,-19 1-2351,4 7-34,-14 2-28,11 8-15,0 5-119,2 3 72,3 4-4,3 3-12,4 2 11,2 2-11,5 1 0,3 2 0,5 0-11,1 1 5,6-1 0,3 0 6,4 0 0,6-2-11,2-1 0,5-3 0,2 0-6,1-4 17,0-4-1951,-1-4 1968,-2-4-310,-4-4 315,-2-4 6,-3-5 23,-2-6-1,-4-3 6,-1-5 17,-5-2 0,0-2 89,-4-19-78,-1 11 1621,-2-12-1605,-1 16 2192,0 2-2102,-3-6-106,1 13-22,-2-2-29,3 16-27,-1 4 1164,1 2-1170,0 2-17,-1 2-61,-2 8 661,1 0-779,0 10 286,2 0-622,4 3-242,1 3-357,5 2-807,3 3-7893,11 10 7982,-4-13 0,1-1 0,-10-18 0</inkml:trace>
  <inkml:trace contextRef="#ctx0" brushRef="#br0" timeOffset="11521">25926 2125 22826,'8'-57'1371,"0"1"0,0 4 0,-7 11-1733,-16 26 124,-3 3 360,-4 5 164,-4 4 32,0 3-5,-2 4-275,-1 5-242,1 5 870,-2 4-2,1 4-185,-1 4-156,1 3-158,0 1-92,2 3-432,3 0 92,3 0-532,6-1 0,6-1 59,4-2 16,8-2 44,5-3 20,8-2 341,5-5 18,4-4 283,3-5 169,25-11-90,-18-6-5,18-9-11,-26-5 22,-1-3 57,7-22-1239,-9 7 1134,-10 12 1,-1-1 3,1-18-12,-3-7 0,-2-2 0,0-5 1,-2 1-1392,-2 20 0,1 0 1447,1-17-17,-1 23 1,-1 2 79,0-2 10,0 9-28,-1 5 0,-2 7-28,-1 5-23,0 4 7,-1 3 1101,0 1-1163,0 8 3386,-2 2-3381,-1 9-3398,-1 3 3399,0 5-12,2 4-581,0 22 581,2-8-17,2 17-28,1-13-61,3 1-68,0 3-758,1-2 539,1-1-122,2-3-157,0-3-174,2-3-1980,9 10 821,-5-16 1835,6 4-3410,-7-20-100,0-6 931,-1-6 2749,1-2 751,7-16-589,1-7 2151,0-7 1319,-3-3 4675,1-15-7003,-10 21 277,3-15-746,-11 30-180,-3 2-179,1 2-128,-2 2 32,-3 0-284,0 2-57,0-1-17,1 1 1,2 1 83,7 6-72,0-3 5,9 4 11,14-6-22,-2 0-11,12-2-6,-8-3-3386,1-2 3397,0-3 6,-2-4-317,-2-2 328,-3-4 6,-2-3 0,-4-5 5,-3-2 12,-3-3 11,-5-1 28,-3 1 22,-3 2-2135,-3 3 2180,-5 5 1351,-2 4-1368,-6 4-5,-2 3-6,-4 4-28,0 2 211,-1 4-245,0 4-22,0 2 45,-10 14-73,8 0-5,-6 9-1,9-1 2921,3 3-2943,3 2 0,3 3 854,4 1-943,3 0-835,13 20-1863,4-25 0,3 0-1932,-3-2 0,2 0 4044,22 20 0,-22-33 0,-7-8 0</inkml:trace>
  <inkml:trace contextRef="#ctx0" brushRef="#br0" timeOffset="13546">28110 1997 14125,'7'-43'1055,"0"0"0,-1 3 0,-1 9-310,-5 17 1230,0 3-1684,-2 4 208,-2 2-403,-1 5 136,-2 4-160,-1 4 74,-8 16-79,4-1 56,-10 24-32,8 0-891,0 1 833,7-1-5,5-12-928,4 11 922,4-11 6,5 8 12,5-17-130,16 4 185,-5-11 34,12 0 5,-12-14 0,1-4-1765,-3-7 1748,0-6-27,-1-4 588,8-17-516,-2-9-84,-3-1-1826,-7 0 1821,-10 14-613,0-15 674,-4 18 1829,-1-7-1879,-4 23 141,-1 4-186,0 2 2472,0 2-2528,0 1 1984,-1 13-1967,0-1-11,0 11 11,1 4 0,3-4-6,4 7 12,4-7-1,5-1 1,3 0 22,4-1-28,3-1 6,2-2-1,3-3-16,0-3 22,-2-3 0,-1-4 12,-5-3 16,-2-6 0,-5-4 0,-3-6-11,-4-5 0,-2-3 0,-4-3 0,-1-2-5,-5-4-18,-1 0 29,-7-16-28,2 12-360,-4-11 354,6 16 0,0 3-6,2 3-27,1 3-1,3 3-218,0 0-78,1 7-146,0 1-185,1 9-1103,4 3-3904,8 7 5668,4 2 0,-5 0 0,-3-4 0</inkml:trace>
  <inkml:trace contextRef="#ctx0" brushRef="#br0" timeOffset="14105">29304 1538 24262,'-10'40'67,"-1"-18"-56,14 25 0,4 5-785,-4-2 779,-2-17 1,-1-1-34,-4 11 62,-6 11-18,0-17 264,-4 6-258,0-15 126,6-11-8,-2 0-23,7-12 113,1-3 230,13-19-444,-2 3 18,22-21-6,-9 15 6,9-5-23,-10 10 34,0 3-1,-4 2-4,-2 4-12,-3 2-17,1 2-11,-4 2 11,2 2 0,3 5 0,-3 1 1,12 6 4,-6-4-4,19 6-1,-12-7 6,24 5-40,-17-9 12,25 1 11,-22-6-713,10-3 736,-15-2-1,-3-4 51,6-10-187,-4-8 153,-4 0 12,-7-3 10,-10 10 107,-3-2 31,-3 5 93,-6-5-104,-3 9 619,-2 2-679,-2 3 210,7 6-198,-1 0 33,3 5-51,1 7-3502,1 1 3447,0 8-2315,1-1 2244,2 3-424,0 1 319,2 4-69,2-1-54,-1 1-1708,4 22 1497,-3-16-151,3 15 1212,-4-23-3570,5 7-1722,-2-10 4673,5 5 0,-8-17 0,0-3 0</inkml:trace>
  <inkml:trace contextRef="#ctx0" brushRef="#br0" timeOffset="14289">30215 1630 19596,'-5'-7'2801,"2"2"-2179,3 5-1294,0 0-8073,26 4 8778,-2 12 0,7-8 0,-13 7 0</inkml:trace>
  <inkml:trace contextRef="#ctx0" brushRef="#br0" timeOffset="14540">30702 1742 21978,'-48'-18'77,"-1"-1"0,4 3 0,7 7-42,10 15 1381,3 6-1345,-6 12 168,16 11 1,5 3-339,3 20 26,6-17 0,5-3-124,23 1-298,0-16 192,5 0-115,3-3-89,3-4-86,1-1-808,2-5-512,19-4 610,-14-4-960,-7-6 1,1-3-3880,6-7 4242,-17 2 0,1-2 1912,15-16 0,-22 14 0,-1-1 0</inkml:trace>
  <inkml:trace contextRef="#ctx0" brushRef="#br0" timeOffset="14871">31323 1442 10945,'22'-58'3276,"0"-1"1,-2 5 0,-5 9-1008,-10 19-1186,-3 0-453,-1 9-474,-1 3-79,0 8-27,-1 11-11,-1 4 6,-3 8 50,-5 22-55,-1-3-1476,-5 15 1,-1 4 1452,6-23 0,1 0-9,-7 21 1,-1 0-306,7-20 0,0-2 308,-1 1 0,1 1 9,-5 14 0,0 0-15,5-13 1,0 0-799,-2 9 1,1-1 803,1 7 22,4-7-32,3-7 10,2-6 11,1-6 2084,2-5-1938,4-6 608,1-6-613,13-12 2346,-1-5-2408,25-23-62,-11 7 12,13-12 30,-9 11 0,-1 1-1744,11-8 1682,-9 8 1,-2 2 47,2 3-43,-1 5-1,-4 5-7,-3 3-27,-4 5 22,-4 2-11,-1 2 0,-3 4-33,1 5 27,-1 5-5,1 4-11,-1 5-130,8 18-167,-8-6-1284,4 12 415,-9-11-1624,-2 2 3043,-2 5 1,-4-19 0,-2-2 0</inkml:trace>
  <inkml:trace contextRef="#ctx0" brushRef="#br0" timeOffset="16674">5060 3689 16437,'-4'-5'3652,"0"1"-3153,4 4-74,0 0 544,-85-38-767,49 34-333,-16-14 0,0 6 226,16 29-22,-1 4-17,-3 4-17,12-5 1,0 2-12,-14 13-20,16-13 0,1 3 9,-8 24-17,16-12 91,3 11-114,31-6 18,2-11-4,8-8 1,4-3-1420,13 2 1414,-12-10 0,0-1-9,18 2-1422,-2-4 0,1 0 1423,12 3 10,-12-3 1,-3 1 164,-2 0-181,-10 4 0,-3 2 33,-1 3 18,11 14 21,-53-6-27,-4-5 439,-15 8-433,-3-8-6,-4 0-1,-6 0 7,-4-1-6,-1 0 16,-3-2 6,15-6 1,-2-1-10,0-2 1,0 0-23,1-1 1,0-1 2,5-2 0,3-3-22,-5-2 3049,7-5-3296,9-4-213,7-6-1578,11-17-91,9 5-1949,11-12 4089,11 7 0,-13 15 0,1 0 0</inkml:trace>
  <inkml:trace contextRef="#ctx0" brushRef="#br0" timeOffset="17055">5578 3796 21265,'-49'8'454,"-1"0"0,5 0 0,9 2-421,19 9-5,3 5-11,2 2 5,2 3-5,2 2 0,3 1-449,2-1 438,1-1-12,6-3 12,3-1 16,14 4 1,0-10 10,9 3 12,-4-13 120,-1-4-81,1-2 157,8-9 67,-3-10 56,3-13-163,-12-1-3107,-6-17 3080,-12 16-756,-3-23 706,-6 21-173,-3-9 150,-3 15 17,-2 2 73,-9-4-130,4 9-5,-7-1-5,0 9-40,7 5-112,-12 4 23,19 7 2699,-4 5-2868,12 2 1457,3 4-1809,5 2-286,3 3-465,7 2-1288,3 2-3412,4 3 6050,5 5 0,-12-14 0,-1-2 0</inkml:trace>
  <inkml:trace contextRef="#ctx0" brushRef="#br0" timeOffset="17682">5826 4355 20268,'4'6'2263,"0"-2"-1523,-4-4 1124,0 0-1387,17-70-298,-8 39-1045,3-14 0,1 1 950,1 9 6,9-22-51,-5 10-28,-6 14 0,0 0 17,4-18-376,-2-3 371,-2-3-1,-2-3-11,-2-3 0,-5 31 1,-1 0-7,1-31-994,-1 2 1000,-3 6 6,-2 7 5,-3 7 6,-2 9 28,-7 5-33,2 13-23,-6 4 1146,-3 19-1135,4 3 6,-12 23-6,15-6-59,-4 14 48,9-7 0,2 4-11,2 3 807,4 3-799,3-11 1,2 2-4,4 19-871,0-18 0,1-2 854,10 15-27,5-2-12,4-1-27,4-2-252,-6-17 0,4 0 105,1-2 1,2-3 92,0 1 0,-1-2-6,0-6 1,-2-3 603,10-2-915,11-6 214,-5-12 190,-4-5-300,-10-10 362,-16 0 16,-3-2 29,-4-3 22,-3-1 27,-3-1 52,-2 1 1774,-2 2-1444,-3-6 218,-7 4-537,3 6-57,-2 7 462,7 12-529,1 4-28,1 2 0,1 4 868,1 5-879,2 2-11,2 3 5,3 2 12,8 13-18,6 1-344,1 1 356,3-5 22,-6-11-10,2-3 10,18 1-11,-15-9 12,19-6-12,-26-10 6,2-8-1,-8-4 57,-2-16-34,-4 5 34,-1-12-22,-5 11-1,-1 0 1,-2 1-12,-2 2-11,0 2 5,1 4-5,-1-2-33,4 9-6,-1-1-6,4 11-22,2 2-141,8 2-77,3 4-163,6 3-208,0 4-318,2 2-59,2 3-1286,2 2-4169,1 1-2109,-3-1 8569,-4-2 0,-9-7 0,-5-2 0</inkml:trace>
  <inkml:trace contextRef="#ctx0" brushRef="#br0" timeOffset="18015">7252 3993 26340,'-51'17'123,"36"-5"-89,40-14-17,31-9 5,-28-1 12,7-5-6,-15 2 5,-3-2-16,-5-4-11,-2-1 5,-5-15 11,-3 10-5,-5-9 22,-10 6-5,-1 10 11,-15-6-6,10 16 78,-14 2-33,14 7 0,-7 5 129,-4 16-185,11-5-11,-9 15-34,16-9-241,2 4 264,4 3-12,1 3-22,3 2-5,4 3-79,4 1-3413,7 1 3110,7-1-285,7-1-943,6-2-362,6-1 2005,-1-9 0,0-1 0,-5-2 0,20 8 0</inkml:trace>
  <inkml:trace contextRef="#ctx0" brushRef="#br0" timeOffset="18615">9124 4136 27392,'4'-51'-171,"0"-1"1,1 1-1,-2 4 1,1 2 0,-2 7-124,-4-5 303,-5 7 368,-17 0-5718,0 15 5250,-11 1 41,6 15 873,-1 5-788,-14 14 82,10 2 959,-9 13-753,14-2 163,1 3-2,4 5-188,2 3-169,4 3-75,5 2-355,3 2-782,5-1 594,2-1 27,7-3 24,4-3 32,8-4-1066,6-4 1147,5-5 247,5-5 14,3-5 2641,15-7-2502,-12-8 323,7-7-289,-19-8-52,-2-5 24,-4-4 1717,-3-3-1734,-3-2 5,-3-2-3146,-4-2 3130,-3 0 522,-2-12-444,-1 2-51,0 3 21,0 13-32,0 17-28,0 5-5,0 4-23,1 5-11,1 4 3403,2 6-3391,1 4-7,2 5-55,8 18-90,-2-5-3661,8 14 2826,-2-11 521,-2-4 0,1-2 1,-2-2-1,9 14 1</inkml:trace>
  <inkml:trace contextRef="#ctx0" brushRef="#br0" timeOffset="26413">10950 4000 14376,'-2'-8'4340,"1"2"-3381,1 6-58,-40-65-1271,22 41 697,-8-14 1,0 2 585,7 23-487,-1 3-96,-2 4 110,1 3-261,-1 2-50,1 3-45,1 2-23,2 5-10,0 4-18,2 3 1,1 3-2812,3 4 2801,2 2-439,2 4 416,4 0 11,2 2-16,4 0 5,5-1-11,6-1-23,6-1-5,7-2-894,6-2 860,5-3-28,6-2 28,4-2-44,3-1 16,0-1 17,-2-2-6,-3 0 51,-5-1 2755,-7 0-2744,-8-2-2374,-6-1 2396,-9 0 6,-5-1 28,-18 6-17,-3-5 0,-16 5-11,-1-4 17,-6 0 509,-4-1-526,-3 0-1716,-2 0 1738,-1-1-22,0 0 2213,2-1-2219,-14-1-22,18-2-510,-15-3-274,33-3-779,0-1-2184,16-2-4638,4 1 8413,3 0 0,2 2 0,0 0 0</inkml:trace>
  <inkml:trace contextRef="#ctx0" brushRef="#br0" timeOffset="26924">11330 4124 19497,'-27'46'78,"0"0"0,10-5 1,3 2-1,6-5-2276,12 13 2198,0-8 0,1 0-12,6 8-279,-4-15 0,0 0 252,3 17 160,-4-19 1,0 0-178,-1 8 364,-3 12-314,-2-17 17,-4 5 1911,-7-16-1843,4-14 2681,-4-9-2710,8-14 1947,1-12-1936,2-4 357,0-7-306,1-23-68,-1 22 1,1 0-1727,0-2 0,0 0 1704,-1-1 1,1 1 16,-1-20-1140,0 15 1,0-1 1119,0 11 1,0-1-723,1-31 1,1 1 753,2 2-533,-1 16 0,0 3 550,5 5 306,0 6-307,1 4 996,1 4-990,1 6 1623,0 2-1668,9 4-28,-2 5 5,6 1-10,-5 4 2468,10 11-2457,-6-1-6,6 11 2231,-8-2-2248,9 16 6,-6-5-2911,7 9 2911,-10-7-34,-1-1 6,-3 2-17,-4-1 28,-6 0-1574,-5 0 1596,-10-2-141,-23 13 153,-3-11-4,7-11 1,-2-2 3,-20 6 1973,-4-4-1968,-1-3-11,2-5 0,4-6-33,7-3-903,-4-22-55,24 5-813,-1-17-3444,28 7 5015,8-4 1,-5 13 0,2 0 0</inkml:trace>
  <inkml:trace contextRef="#ctx0" brushRef="#br0" timeOffset="27300">11938 4142 20324,'-4'3'4201,"1"0"-3501,3-3-683,31 30-12,5-32-5,15 24 0,-6-39 0,-15 2 12,-1-2-12,-3-2 22,2-12 17,-8-6-5,-4 0 22,-9 3 0,-9 11 17,-3 5 11,-3 2 17,-5 3-6,-2 4 12,-2 2 105,-11 3 1,-1 5-129,0 2-11,3 3-23,10 3-5,2 1-17,0 2 11,-8 23-27,9-10-1,-5 17-11,12-15-6,3 0-33,1 2-28,5 0-308,11 13-533,14 2-3279,4-2 2966,10-6-589,-5-14-2204,5-2 4014,8-1 0,-23-10 0,0-1 0</inkml:trace>
  <inkml:trace contextRef="#ctx0" brushRef="#br0" timeOffset="27734">12921 4021 16331,'0'-5'7718,"0"2"-6861,0 3-684,-62-13-38,33 17-93,-11-7 0,0 3 47,10 19-10,-2 4-2149,6 0 1,0 1 2069,-4 9 0,7-8 0,3 1 468,9 3-518,4 0 5,4 0-16,5-2-2,4 0-82,13 6-85,11-2-168,15 2 112,-8-20 1,1-4 173,17 3 39,-11-11 1,-1-3-2117,0-5 2183,12-8 17,-20 0 2178,-1-3-2066,9-13-22,-12 5 22,7-12 213,-8-4 252,-8 8-359,4-9 293,-6 5-237,-6 12 18,1-6 357,-6 10-66,-4 4-359,-1 3 3348,-3 6-3438,-1 7 18,0 1-147,-2 9 12,0-1-22,-1 10-339,1 11 333,1-3-6,1 11-16,0-7-28,2 3-1,0-1-44,4 2-728,13 27-698,-5-29 0,1-1-157,-1 1 1,1-1 933,18 20 1,-23-37 0,-1-2 0</inkml:trace>
  <inkml:trace contextRef="#ctx0" brushRef="#br0" timeOffset="27922">13425 3884 22212,'-4'-4'2095,"1"0"-5507,3 4-6419,-2 10 9187,5-3 0,-4 3 1,5-5-1</inkml:trace>
  <inkml:trace contextRef="#ctx0" brushRef="#br0" timeOffset="28480">14038 3850 26855,'-27'33'11,"-1"0"0,1-1 1,7 0-7,10 19-670,0 4 631,3-10 1,-1 1-241,3-11 1,-1 4-94,-2 8 0,-1 10 0,-1 1 0,1-7-386,0 2 1,-3 2 67,2-7 1,-3 8 0,-1 3-1,0-4 1,2-8 191,-3 3 0,-1-4 312,-1 1 0,0 3 0,0-7-2518,-8 11 3802,-6-7-386,10-22 175,-2-6-248,11-22-39,3-7-57,2-9-66,3-9-51,2-8-131,2 2 0,0-4-402,3-6 1,1-2 145,0-2 1,1 0-11,2 0 0,1 2-18,0 13 1,0 3 11,11-28-5,2 8-7,2 6-10,-1 7 429,2 6-452,0 4-56,16-2 29,-6 9 1099,14-1-1117,-9 10-83,23-2-184,-13 3 289,-17 4 1,0 0-39,12-3-57,18-6 107,-17 3 1075,12-5-974,-3-4-5,-24 7 156,15-9-78,-34 14 340,1-2-295,-9 3 2000,-1 1-1693,-1-2 134,-1 2-408,-2 0-23,1 3-33,-2 2-45,1 1-33,0 1-45,1 0-23,-1 0-11,0 3 1,-1 3-1,0 13-6,0-2-10,1 12-1,1-5-16,3 2-23,1 2-28,4 1-50,2 2-67,2 0-499,7 12 101,-1-12-263,2 8-3541,-4-11 4392,-6-8 0,-2-3 0,-6-10 0</inkml:trace>
  <inkml:trace contextRef="#ctx0" brushRef="#br0" timeOffset="28664">14684 3909 22111,'-4'-4'3237,"0"0"-3819,4 4-1311,-20 25-600,20-6-6396,-14 17 8889,23-14 0,-4-11 0,-2-6 0</inkml:trace>
  <inkml:trace contextRef="#ctx0" brushRef="#br0" timeOffset="28888">15233 4023 23338,'-1'-2'2980,"0"-1"-2583,1 3-106,-67-6-4343,39 8 4119,-14-3 1,2 3 16,15 10-6,-5 15-50,9-4 0,-1 12 1119,10-5-1147,2 20 0,5-8 416,2 14-461,8-14-27,4 0-52,7 0-83,5-2-123,7-1-180,4-4-434,-4-14 0,2-1-2028,18 7 2972,-12-10 0,-2-3 0,-6-4 0,-2-3 0</inkml:trace>
  <inkml:trace contextRef="#ctx0" brushRef="#br0" timeOffset="29732">16709 4252 21315,'8'-50'1281,"0"0"0,0 3 0,-2 14-950,-4 27 61,-1 5-347,-1 5 5,0 7 0,-1 9 1,0 6-6,-2 10-9,-1-3 0,-1 2-8,-4 26-387,2-19 0,-1 3 361,-2 8 1,0-1-1583,2-10 1,-1 0 1562,-2 13 0,-1 0-6,4-15 1,0-2-333,0 0 0,-1 0 319,1 0 0,0-2 5,-1 0 0,0-2 11,0-1 1,0-2-4,-10 25 23,0-9 12,0-11-1,1-9 0,0-9 0,1-9-16,2-6-7,3-10-38,1-21 33,6-4-1588,1-21 1593,6 3 7,3-7 941,-1 26 1,1-2-952,3-9 0,2-6 0,0-2 5,2-6 1,0-1 0,0-1-502,0 2 1,0-1 0,0 1 508,0 1 0,0 0 0,-3 6 2,-1 7 0,-1 3-213,0 0 1,0 0 220,-1 2 1,1 0-1,0 1 0,1 0-5,0 3 0,2-1 389,0 2 1,1 1-398,15-26 5,5 4-23,7 7 1,4 7-281,-9 16 1,2 4 285,19-7 6,-18 13 0,0 3-6,13 5-6,-2 9 1,-3 7 815,-5 10-838,-3 7-17,-3 6 41,-4 6-97,-3 5-27,-2 5-18,-4 3-10,-6 4 10,-7 1 34,-18-9 1,-7 0 130,5-18 1,-3-2-414,-12 16 0,-5-4 430,7-21 1,-2-3 47,-15 4 0,-4-2-527,12-4 1,-2-2 492,-11 2 1,1-3-269,14-5 0,2-2 280,-27 0-761,7-3 716,10-7 953,9-3-1491,9-17 1265,12 2-5998,21-24-3477,3 19 8748,14-8 0,-16 24 0,-3 5 0</inkml:trace>
  <inkml:trace contextRef="#ctx0" brushRef="#br0" timeOffset="30334">17606 3811 18532,'6'-3'3719,"-1"1"-3332,-5 2 548,0 0-913,20 81-4296,-7-47 4263,1 16 0,3-1-23,2-18 866,0-1-843,-2 1 0,-4-2 22,-3 8 17,-7-11 11,-9 4 28,-7-15 34,-7-3 45,-2-5 279,-13-3 3191,10-6-3213,-8-12-223,20-1-24,3-10-44,9 3-27,7-2 10,17-15-56,2 8-1878,15-10 1839,-6 14-11,2 3-853,0 2 847,12-3 23,-13 7-12,8-2 6,-15 10-119,10-2 96,-8 4 7,19-2-7,-21 5 18,7 0 5,-14 3-6,-2 0 0,-5 2 1,-4-1 5,-5 2 1663,-4 7-1613,-10 8-22,-2 5 6,-9 7-2313,2-4 2323,-2 2 40,-7 11-56,3 2-22,2 0 5,10-6-22,9-13 11,17 12 44,-3-15-44,15 8 0,-4-18 0,3-2-11,4-2 11,3-3 3347,0-4-3336,2-2-6,-2-6 7,-4-1 32,6-14 24,-9-8-29,-2-3-96,-13-2 192,-14-6-46,-4 10 12,-9-12-3285,-1 18 3307,-4 2-2228,-2 5 2211,-2 2 51,-11 1-90,3 8 70,-1 2-131,13 10-23,10 6-22,7 4-40,2 3 2208,2 3-2370,0 2-140,5 2-246,3 2-3235,17 10-2266,-1-7-3703,9 5 9540,-10-14 0,-11-8 1,-4-3-1</inkml:trace>
  <inkml:trace contextRef="#ctx0" brushRef="#br0" timeOffset="30801">18788 3628 27040,'-13'42'-2,"0"0"0,0 3 0,4 1-1,11-6 1,1 0-483,-2 0 1,-2-1 473,-4 15-11,-3-1 16,-6-5-3436,0-5 3470,-3-6-12,0-6 877,-1-6-887,0-5-1,2-4 12,2-6 6,4-5 327,3-2-311,3-5 3185,2-5-3190,2-6 5,1-6-17,2-5 17,4-5-5,3-4-12,2-3-10,4-1 10,2-1 40,13-12-1849,5 3 1804,2 3 39,10 6-428,-19 22 366,7 2 0,-10 9 1,13 7-2653,-8 5 2658,12 6-1013,-12 6 1013,0 4-23,-2 5 18,-5 1-1,-4 4-16,-5-2 16,-6 2-28,-4-1 18,-5-1-7,-15 12 29,-1-13-12,-6-6 1,-2-2-1,-12-1-11,-15 3 6,9-14-508,-1-4 485,-3-2 0,-2-5 1,2-5-1,2-4-39,5-5-100,5-2 98,10-2-681,6-1-511,9-1-4306,6-1 5573,9-2 0,-3 10 0,4 2 0</inkml:trace>
  <inkml:trace contextRef="#ctx0" brushRef="#br0" timeOffset="31513">19543 4070 23636,'-3'0'2559,"0"0"-2094,3 0-258,0-86-139,8 49-21,2-24 1,5-1-1489,13 20 1449,1 1 1,0-1-876,-10 14 1,-1 0 866,7-10 0,-1-2 5,-8 9 1,-1 0-12,-1-1 1,-1-1 5,-1 1 0,-1 0 5,-1 0 1,-1 1-12,5-26 17,-4 7 309,-6 8-325,-2 8 16,-4 9 46,-3 8-46,-9 7 637,1 5-653,-5 8-1283,3 6 1283,0 6-1,0 5 56,0 5-89,1 5 39,-1 5 0,1 5-6,1 5 6,1 5-651,3 6 640,2 4 5,4-29 1,1 2-68,3 29 0,2 1 20,-1-22 0,2 0-439,2 22 0,3-2 413,-1-29 1,1-2-124,12 28-50,2-4-93,-4-22 1,2-2-82,11 13 196,-10-18 1,1-3-208,11 0 56,1-6 56,-1-6 2550,-3-6-2437,-2-8-35,3-15 225,-9-3 165,1-11-59,-11 4 877,-3-3-760,-2-1 774,-3-27-567,-2 25 913,-4-18-923,-3 32-28,-2 3 235,-3 0-387,3 6 311,-3 1-428,7 7-17,0 2-84,1 1 531,8 7-537,1 0 6,8 6-5,1-2-6,3 1-29,16 5 24,-8-5-7,11 2 6,-13-8 12,10-1 10,-10-5 1,5-3-12,-12-5 12,4-14 5,-7 2-11,4-12 6,-10 7 5,-2-2-5,-2 1 16,-3 2 0,-3 2 12,-5 2 5,-3 4-5,-6 3 11,-4 3 22,-2 3 6,-3 2 11,-2 4 5,-2 1-22,0 2-16,0 4-23,2 3 0,1 5-11,-6 13-6,9-2-11,-3 12-1011,13-6 1000,2 3-1,4 2-16,3 3-16,4 1-12,4 0-444,15 18 57,-4-28 1,2 0 41,-1 0 1,4-1-3093,21 10 1,2-4-6339,2-3 9406,-9-8 1,-3-4 0,-17-12-1,-7-3 1</inkml:trace>
  <inkml:trace contextRef="#ctx0" brushRef="#br0" timeOffset="32080">20887 3780 26844,'-5'26'28,"2"2"-28,6 7-5352,0 3 5347,-2 1-1,0-1 1350,-1 0-1355,-1-1 11,0-4-11,-4 8 11,1-15 814,-3 4-808,3-18 11,-1-3-6,2-6 17,-1-4-17,1-5 3193,-1-6-3181,1-7-6,1-5 67,3-39-62,3 19-429,-1 7 0,2 1 419,5-7 27,4 1 11,0 3 6,3 3 11,0 5-3116,2 3 3105,-2 5 56,8-3-79,-6 10-5,5-1-11,-8 10-6,1 3 0,0 1-5,0 3-6,1 1-17,0 4 0,7 10-11,1 10-1673,-3 1 1701,-7 5 1960,-9-7-1960,-4 2-11,-3 1 5,-4 1-5,-2-1 17,-6 0-34,-9 6 16,3-10-10,-5 2 28,8-14 10,3-3 18,3-4 50,1-4-45,4-4 12,0-6-23,4-4 3298,5-16-3293,0 5 1,5-11 0,2 11 5,2 0-1247,2 1 1270,1 1-23,1 3-5,2 2-647,0 4 629,2 3 18,0 3-17,1 4 5,3 1-33,-2 2 33,14 7-16,1 8 0,1 2-18,-6 6 1,-11-4 34,-3 3-46,-2 1 1556,-2 1-1718,1 11-22,-7-6-152,-1 7-274,-6-11 192,-3 0-2919,1-2 3360,-3 0 0,1-10 0,-1-1 0</inkml:trace>
  <inkml:trace contextRef="#ctx0" brushRef="#br0" timeOffset="32221">21893 4108 15989,'0'0'0</inkml:trace>
  <inkml:trace contextRef="#ctx0" brushRef="#br0" timeOffset="41187">14127 3759 13933,'0'-4'2555,"-5"8"-1962,1 1-66,-5 5-107,2-3-129,-3 0-112,0 1-101,0 0-66,0 1-91,0 0-778,-2 7-1282,3-3-7692,-2 4 9563,5-5 0,3-6 0,1-3 0</inkml:trace>
  <inkml:trace contextRef="#ctx0" brushRef="#br0" timeOffset="48214">3683 6464 13935,'0'-7'1919,"0"1"-1107,0 6 4347,0 0-4899,-64-26-1664,35 20 1463,-11-6 1,-1 2 539,8 16-313,-18 9-80,11-1-516,6 0 0,0 0 283,-5 5-34,-8 6-460,21-8 448,6 0 668,6 0-750,6-1-17,5 0 172,7 0 1048,15 6-1048,2-6-11,15 5 118,-3-9-124,4 1-1240,3 0 1235,3-1-6,1 2 0,1-2 0,0 1 6,-3-1-616,-3 0 621,-4 0-5,-5-1-2583,-2 7 2633,-14-4 214,-5 5-208,-17-5 11,-8 0 11,-11 2 447,-9-1-419,-8 1 0,-6-1 6,-6-1-453,-3 0 447,-1-2 3,18-5 0,0-1-20,-18 2-34,22-3 1,2-1 11,-4-2-6,7-1 2676,8-2-2737,7-1 21,6-2-251,4-1 275,5-1-847,2-1 925,6-1-2594,3 0-3170,10-3-778,1 2 6441,1 1 0,-9 4 0,-4 2 0</inkml:trace>
  <inkml:trace contextRef="#ctx0" brushRef="#br0" timeOffset="48606">3966 6690 25247,'-6'14'-33,"5"4"-1,9 11-16,2 0-29,2 0-21,1-1-18,2-1-168,8 5 141,-4-11-1,7 3-95,-2-13 174,-6-5 45,5-4 33,-8-7 11,0-4 6,0-4 6,-1-4 16,2-2 12,-1-2 28,0-1 139,3-9-89,-6 9 17,1-5 11,-6 12-6,-3 3-5,-1 2-45,-1 4-44,-1 3-51,-1 2-6,0 8 34,0 2 0,-2 9-1,-1 3-21,-4 4-277,-3 4 254,-3 3 0,-2 4-79,-11 21-888,5-10 866,6-15 0,1 0-241,-4 15-577,6-13 1,0 0-1362,-3 17-333,6-18 0,1-1 2613,4 12 0,2-21 0,2-2 0</inkml:trace>
  <inkml:trace contextRef="#ctx0" brushRef="#br0" timeOffset="49204">4704 6772 17143,'0'-5'4962,"0"1"-2900,0 4-1973,3 11 90,-1 20-106,1 3-17,-6-1 0,-3 0-22,-2 9-4263,-10 15 4245,1-16-27,0-2 876,0-3-848,-3 4-11,6-15 11,0 1 16,10-17 79,2-4 79,1-3 3413,1-2-3401,3-4-69,2-3-61,6-8 39,10-16-67,-1 3-1035,9-11 1029,-6 7 0,1 0 12,3-1-29,0 2 12,2 1-18,-1 3 1,0 4-242,0 3 247,-2 3-16,-2 4-6,-4 5-6,-1 3 12,-3 3 16,-1 2-16,-2 5 16,-1 4-28,-1 4 1003,0 3-1009,-2 4 12,1 1 270,-1 3-281,0 0 5,0 2-11,1-2 6,0 1 6,2-4-1,0-1 0,2-4 1,0-3 16,1-3 17,9-5-17,-5-5-5,9-6-1,-8-8 23,2-6-28,0-6-958,2-5 958,1-5 17,1-4-1,-1-3-2,-7 7 0,1-1-20,-6 7 1,0 0 10,5-10 1,-2-1 17,5-19-1,-2 0 6,-2 4 17,-2 3 11,-2 7 45,-5 6 16,-2 6 29,-3 7 184,-2 0-156,-3 11-28,1 0 22,-4 11-152,3 3-10,-1 3 0,1 4 975,-1 6-981,-1 7 5,-1 7-5,-1 6-11,0 7 5,0 5-1090,0 5 1085,1 4-12,2 4-33,0 2-101,2-14 1,0 0-18,1-9 0,-1-1-78,1 12 0,0 0-134,1-14 0,0 0-2323,1 30 822,3-1-2572,0-4-4570,-2-8 9029,1-10 0,-2-19 0,-1-10 0</inkml:trace>
  <inkml:trace contextRef="#ctx0" brushRef="#br0" timeOffset="49755">5432 6850 19676,'49'-8'-75,"0"0"1,-3 1-1,-4 2-14,11 7-23,-1 1-2226,1 0 2142,-3 0-27,-1-1 1464,-1-1-1470,-2 0 1028,-4-1-995,19-10 392,-21-3 928,5-5-967,-29 1 3615,-11-3-3302,-6-2-229,-2 0 0,-7 3-12,-2 8 59,-2 1-80,-1 4 341,-24 1-398,13 7-16,-18 3-596,17 8 557,0 4-24,0 4 12,-8 15-78,11-7 0,-3 8-12,16-10-11,5-2 23,3-1-12,8-3-5,25 10 17,-5-15 5,21 4 0,-16-18 11,1-3 18,-3-5 27,-2-4 6,-3-5-1,-2-2 29,-3-3 0,-2-1 151,3-12-95,-7 8 22,1-7 6,-7 12 11,-3 3-6,-1 3-16,-1 3 538,-1 3-572,0 3-56,-1 2-11,1 2-96,-5 8 18,-1 9-12,-1 4 6,0 7-23,2-4-3408,2 3 3352,1 1-50,2 1-1606,0 3 1427,2 1-908,3 2 488,4 0-1923,3 0 640,4-2-2991,5-2-2693,0-6 7706,0-5 0,-10-10 0,-4-4 0</inkml:trace>
  <inkml:trace contextRef="#ctx0" brushRef="#br0" timeOffset="50106">6902 6748 22395,'13'-33'72,"-7"14"1139,-26 45-1205,-3 3-1,-1 1-5,-2 0-11,0 1 713,0 2-736,0 0 6,0 1-1983,-2 0 1955,0-2-34,-8 7 780,10-13-734,-3 1 180,15-16-176,3-4 24,3-4 10,1-2 0,2-4 1,2-3 5,0-4 0,1-3 17,2-1 11,-1-1 2686,2-1-2641,0 2 11,2-1 22,1 4 28,-1 0-10,0 4-18,-1 2-33,2 1-34,-3 3-17,2 0-16,1 1-6,3 2-11,3 2 11,6 4 5,4 2-5,4 3-22,17 9-163,8 2-1082,2 1 802,0-2-443,-12-6-3475,-10-5 1,2 1 4382,20 8 0,-7-3 0,-21-8 0</inkml:trace>
  <inkml:trace contextRef="#ctx0" brushRef="#br0" timeOffset="50489">7810 6728 21920,'-3'-6'4700,"1"2"-4375,2 4-320,-63-34 7,42 31-21,-14-13 1,2 6 13,22 25-55,0 20 44,5-12-10,2 23 27,8-26-11,3 7 5,4-12 1,1-2 16,9 1 1,-3-7 10,14 0-10,-12-9 44,14-10-39,-17-3 22,4-8 6,-10 3 0,-4-3-5,-2 0 38,-3-1-5,-2 1 34,-3 3 39,-3 2-34,-2 4 73,-9 2-151,3 5-17,-6 1-6,5 5 1,-4 4-29,4 2-44,-7 10-51,10-1-420,-5 29 151,11-17-240,0 20-2107,13-5-2772,-2-8 5489,8 16 0,-8-30 0,-1-1 0</inkml:trace>
  <inkml:trace contextRef="#ctx0" brushRef="#br0" timeOffset="50779">7972 7188 25186,'-42'28'26,"0"1"0,7 2 1,12 0-11,23 5 588,12 0-548,10-19 314,-5-8-325,5 3 207,-8-9-157,-4-1 450,0-1-444,-3-5 0,1-1 88,-1-5-116,-1-3-6,0-3-22,-2-2-11,-2-2-1,-1 0-16,-2-1-11,-2 3-29,-3-1-38,-4 2-68,-5 1-95,-2 2-146,-6 3-1181,-18 0-102,4 6-3263,4 3 1,1 2 3940,-3 2 1,1 0 0,24 0 0</inkml:trace>
  <inkml:trace contextRef="#ctx0" brushRef="#br0" timeOffset="51174">2819 7866 22677,'54'6'243,"0"1"0,0-1 0,0 0 0,-1-1 0,-2-2-1669,6-1 0,2-2 1448,-12 0 1,5 0-1,1 0 1,-2 0-797,4 0 0,-1-1 1,7 1 788,-12-1 1,5 0 0,3 0 0,1 0 0,-2 0 0,-5 0-220,5 0 0,-4-1 0,-1 1 0,3-1 205,2 0 0,3 0 0,1 0 1,0-1-1,-4 1-315,0-1 0,-2 1 0,0 0 0,0-1 311,1 1 0,1-1 1,0 0-1,1 0-128,-1 0 1,1 1 0,0-1-1,0 0 133,0 1 1,0-1 0,1 0 0,-1 0 1,-1 0 0,1 1 1,0-1-1,-1 0 0,0 0 0,0 0 1,0 0-1,-1 1 1,0-1 1,-1 0 0,0 0-1,0 0-4,-1 0 1,-1 0-1,0 1 1,0-1 0,-2 0 1,0 0 0,-1 0 0,0 1 0,14-1 1,-1 0 0,-1 0-4,-3 0 0,-1-1 0,-2 1 4,-2 0 0,-1 1 0,-1-1 34,-4 0 1,-1 0-1,-1 1-30,17-2 1,-2 0-9,-6 0 0,-2 0 0,-5 0 0,-2 1-6,-4-1 1,-2 1 402,-4 1 1,-1 0-432,26-2 505,-25 2 1,-1 0-1076,14 1 358,7 0-5299,-26 1 5545,-3 0 0,-12 0 0,-4 1 0</inkml:trace>
  <inkml:trace contextRef="#ctx0" brushRef="#br0" timeOffset="56339">9533 8092 22717,'-53'-19'-89,"-1"0"0,12-1 0,5 11-17,11 30 1,5 11 41,0 5 1,2 2 10,3-6 0,0 1-582,-5 14 1,0 3 595,7-12 1,1 3 0,1-2-460,-2 9 0,2 1 401,1-6 1,0 2 0,2-2-316,0 7 0,2-3 283,0 3 0,1-1-796,0 1 1,0-1 638,1 1 1,1 1-110,-1-2 0,-1 1-553,1-1 1,-1 2 209,0-5 1,-1 1-1,0-1 326,-2 4 1,1-2 266,-4 13 1,-1-4 272,-5 2 2247,-10-12-1400,5-24-135,-10-8-213,8-23-196,-3-7-84,0-11 417,2-9-534,3-9-82,11 4 1,3-2-124,3 8 0,1-1-11,0-13 0,2 1-11,6 11 0,2 1 8,1 0 0,2 0-3,3 2 1,1 0 132,3 1 0,1 1-141,1 1 0,1 2-11,21-22-17,2 6 6,2 5-1,0 5-10,3 0-1,0 5-11,3 0-11,0 2 23,2 0-18,-12 6 1,0 0 24,-9 5 1,1-1-407,8-4 1,1 0 392,15-7 0,-2 1-517,-2 2 544,-3 2 24,-5 1 1340,-6 3-1262,-7 0 39,-7 4 553,-7 1-189,-5-1-230,-6 5 1102,-2-2-1102,-4 5 3412,-3-2-3439,0 4 829,-3 0-1054,5 3-174,0 0 85,2 4 39,0 4 56,0 15-12,1 0-16,1 10-327,2-4 327,3 1 11,0 1-6,3-2 0,-1 0 6,2-2-11,0-2 22,1-4 34,3-1 28,-4-8 39,4-2 22,-5-7 23,3-6 85,11-14-147,-3-1 0,11-13 28,-8 5-373,1-2 373,-1 0 17,-3 0-11,-1 1-17,-4 2 5,-3 1-2960,-2 3 2933,-4 4 16,-1 3-11,-3 3-50,-2 2-17,0 3-39,-1 2 219,0 2-343,-1 2 2318,0 0-2744,-1 5-105,0 1-146,0 5-359,1 3-627,1 3-1927,2 2 3725,4 4 0,-2-10 0,1 0 0</inkml:trace>
  <inkml:trace contextRef="#ctx0" brushRef="#br0" timeOffset="56681">10494 8430 25690,'-1'3'23,"0"6"-18,-2 19 1,-1 2-17,0 1-673,-3 1 678,0 0 12,-1-1-6,-1-1 16,0-2 190,0-1-206,1-4 6,1-3-6,1-5 11,2-3 39,1-5 68,2-3 618,0-2-518,1-2 6,0-3-61,1-4-96,2-5-28,2-5 6,2-5 89,17-27-100,-7 17-1073,14-17 1078,-10 27-11,2 1-11,1 3-6,-1 2-22,-1 2-45,-1 4 33,-2 3-10,0 3-1,0 2-10,2 4-46,1 2-39,2 5-56,1 3-436,10 13 44,-9-5-512,7 11-216,-11-6-936,-2 2-3085,1 1-3390,-3-2 8977,-3-3 0,-7-11 1,-4-5-1</inkml:trace>
  <inkml:trace contextRef="#ctx0" brushRef="#br0" timeOffset="57146">11635 8453 23740,'5'-41'354,"0"1"1,0 2 0,-6 11-220,-12 23-51,-4 3-17,-6 4-5376,-4 3 5348,-4 6 1421,-22 18-1441,17-2 1,1 4-42,0 3 0,1 3 281,1 1 1,5 1-266,11-7 1,4 0-18,-1 15-10,7 0-35,3-3 1,8-3-1769,5-4 1752,10-3 657,14-10 1,6-3-664,15 4 40,-7-8 0,2-4 10,-16-11 1,-2-2-545,2 1 1,0-3 558,1-1 0,-1-2 13,-2 0 1,2-2-115,9-7 1,0-3 122,-12 4 1,0-3 7,7-3 1,-1-2 27,7-15 661,-4-3-610,-3-6-11,-5-5-1256,-2-5 1216,-15 25 1,0-1 8,-1-1 0,0-1 357,-1 1 1,1-3-282,1-4 0,0-5 0,0 4-34,-1 2 0,-1 1 22,7-20 0,-2 3 113,-4 9 16,-4 7 557,-3 6-507,-2 7-10,-2 6 1372,-2 3-1457,-2 6 3065,0 4-3278,-2 4 421,-3 11-387,-1 1-11,-5 13 0,1 2-5,-1 6-1,-1 5-261,1 5 250,1 4-1695,5-8 1,0 2 1610,-2 22 25,4-19 1,2 0-104,0 19-306,3-17 1,0 0 223,2-12 1,1 2-628,2 20 0,2 0 14,-1-23 1,0-2-1110,2 9 0,-1-1 1983,4 16 0,-6-27 0,0-1 0</inkml:trace>
  <inkml:trace contextRef="#ctx0" brushRef="#br0" timeOffset="57506">12093 8745 17286,'-8'-34'-348,"-1"0"1,-6-20 1125,47 50 1,10 8-1048,16-2 17,3 1 39,1 1 45,-3 0 45,-2-1 33,-7-2 40,-3 0 28,-7-1 1346,9-5-1229,-17 0 56,5-6 1037,-19 0-914,-3-1 3042,-3-2-3008,-4 0 39,-1-2 6,-4 1 23,-1-1 830,-1 1-489,0-5-136,-2 6-296,0-2-49,-1 7-35,0 3-55,0 2-51,0 2-33,2 2-96,-2 0 12,1 1-1,-2 3 18,-1 5 16,-1 6-17,-3 4 1,1 6-40,0 4-28,0 2-45,2 3-61,3 2-504,3-1 0,1 1-264,3 9-327,0-11 1,1-1-1421,4-3 1937,2 0 0,-5-14 0,-1-2 1</inkml:trace>
  <inkml:trace contextRef="#ctx0" brushRef="#br0" timeOffset="57696">13067 8250 23959,'-57'6'-755,"22"12"0,44 30 0,4-14 1</inkml:trace>
  <inkml:trace contextRef="#ctx0" brushRef="#br0" timeOffset="58082">13536 8529 21063,'0'-4'4078,"0"1"-9469,0 3 5598,-74-21-39,39 20 1,-13-8 0,1 3-80,11 19 968,2 4-1029,3 3 0,-5 16-5,8 9-700,4 1 666,13 0-11,9-15-6,6 0 2384,5-2-2368,7-1-38,21 11 33,-4-12-11,18 6-3,-20-20 1,1-2 676,19 2-624,-10-5 1,-1-4 16,3-6 6,6-7-84,-25-5 106,-4-6 85,-2-18-80,-8 4-10,-1-14 72,-13-13-2076,-3 11 1970,2 17 0,-2-1 34,-7-12-879,0 3 896,0 4 397,-1 6-381,1 6-39,-1 5-6,1 6-11,2 4-14,-3 4-64,6 5 2784,-3 5-2773,4 5-17,-2 6-16,0 5 1661,0 4-2031,-2 19 33,6-7-63,0 13-1556,8 5-106,4-11-3500,6 12 5623,6-14 0,-7-19 0,0-2 0</inkml:trace>
  <inkml:trace contextRef="#ctx0" brushRef="#br0" timeOffset="58447">13999 8697 27068,'4'-23'28,"2"25"-39,-3 27-6,5 28 6,-1-11 16,-1 0 1,-1-7 16,-4-8-33,0-11 0,-1 0 22,-1-12 12,1-3 44,-1-3 151,1-1-111,-1-5-29,2-3-33,5-17-34,2 2 11,7-11 12,1 6-278,3 1 261,4 0 22,3 0-11,1 2 11,1 0 12,1 3-12,-1 1-6,-1 4-5,-2 3-16,-1 2 10,-1 5-5,-2 3-23,2 1 34,-1 6-45,2 2-222,1 7 244,0 3-33,-1 4 6,-1 3-28,1 3-34,-2 3-762,-1 3 633,-1 4-151,-2 3-3075,1 5 2336,-2 5-1692,1 3 2464,-8-19 0,0-3 1,0 3-1,0 0 1</inkml:trace>
  <inkml:trace contextRef="#ctx0" brushRef="#br0" timeOffset="67698">16843 8497 21920,'-51'-33'185,"1"0"0,10 2 0,5 13-157,4 37-6,11 22-5,6-3-6,-4 20-4424,7-6 4418,-1 6-11,6-26 1,1 0 467,-1 1 0,0 3-507,-3 17 0,1 1-8,1-12 0,1 0-37,-3 14 1,1 0-586,2-15 1,1-2 475,0 1 1,0 0-80,-1 0 1,0 0-251,0 0 0,-1-1 130,-1-1 0,-1-1 17,0-1 1,-1-2 108,0-2 1,-2-1 63,-12 20 2061,-3-10-945,-14-11-348,9-14-51,-12-11-72,12-15-105,1-8 10,0-9-1,3-7 1850,4-5-1934,6-6-106,10 10 1,3-1-79,0-20-51,5 19 0,4 0-5,8-13-6,9 2-33,7 2-141,6 3 124,7 1-22,6 4-546,-21 19 1,1 1 556,1 1 0,2 0 5,1 0 0,1 1 81,0 0 0,1 1-75,1 0 0,0 1-1,0 0 1,0 0-45,14-4 0,-1 1-574,-12 4 0,0 0 641,9-3 0,-1 2-5,9-3-59,-7 1 103,-6 4 829,-7 1-756,-8 3 301,-7 1-149,-7 4 2371,-3 0-2322,-4 2 1449,-2-1-1499,0 0 638,-1-1-463,0 0-124,0 0-459,0 2 78,0 6 28,-1 3 67,1 8-11,-2 3-11,1 4-6,0 3-6,1 2 12,0 0-6,2-1 6,0-2 0,3-2 0,2-4 33,2 2 1,1-8 5,1 0 0,-1-10 16,2-1 7,2-5-6,4-4 5,3-6-1648,8-11 0,2-3 1671,3-3-31,-3 1 0,-3 0 29,-6 3 35,-5 0 17,-3 2-11,-2 0 12,-4 1-18,-2 1-5,-4 1-12,0 2-27,-2 3-28,0 2-12,0 1 3344,0 6-3428,0 1-61,0 5-779,0 0 572,0 5-18,3 2-122,1 6-1233,10 12 308,-2-3-755,6 10-2236,-5-8 4386,1 3 0,-6-13 0,-1 0 0</inkml:trace>
  <inkml:trace contextRef="#ctx0" brushRef="#br0" timeOffset="68045">17752 8729 25113,'-6'13'39,"3"13"-28,6-1 12,2 8-12,0-10-11,-1-1-6,0 0 6,-1-2 0,-1 0 0,-1-3 12,-1-3-12,-1 0 67,0-7 96,-1 1 89,2-7 11,-1 0-28,0-5-78,1-2-28,0-5-28,0-4-1,0-4-10,1-3 0,3-2-34,3-2-6,3 1 34,9-9-28,-3 9-2115,6-5 2098,-6 13-163,-1 2 135,0 3 6,-3 3-12,1 2-5,-2 3-28,0 1-22,1 3-17,-1 2-45,2 3 0,1 5 2026,1 4-2418,6 14 73,-5-5-3370,5 9 3028,-7-6-353,-1 0-588,2 3 1714,10 15 0,-14-24 0,6 9 0</inkml:trace>
  <inkml:trace contextRef="#ctx0" brushRef="#br0" timeOffset="68834">18781 8691 23075,'-13'-47'630,"0"0"1,2 3 0,-3 13-496,-9 30-51,-2 4 33,-20 13-111,10 2 2,5 3 1,0 6-12,8 0 0,2 1-278,-1 1 1,3 1 263,3 1 0,3-1-39,2 14-28,4 1-724,3-1 635,7-1-23,4-2-28,9-2-17,6-5-34,7-4-593,5-5 560,5-5 6,2-5 22,4-6 61,0-4 35,0-5-360,-13-6 1,0-2 537,16-7 28,-18 1 1,0-2 50,-2-6 0,-2-3 55,14-16-52,-15 12 0,-2-2 97,7-20 18,-3-5-582,-11 9 0,2-9 1,-2 5 572,-3 7 0,0 1-50,2-8 1,0-5-1,-2 8 106,0-9 211,-3 6-46,-3 7-3,-3 6-14,-3 7-56,-1 7-44,-1 4 598,-1 6-727,-2 3 2785,0 6-2903,0 2 1043,1 2-1127,-1 2 514,-2 11-458,-1 3-6,-3 15 1,1 4-12,-2 7-2135,1 6 2124,2 5-28,2 7-1417,2 2 1394,2-28 1,0 0-17,1 1 0,0 1-160,2 13 1,2 1 58,-1-11 1,0-1-49,4 9 1,0 0-2521,6 12 2215,3-4-16,2-6-1243,10 7 1091,-9-20 1047,5 3-1265,-14-22 1649,-4-8-915,-5-8 2967,-6-10-2900,-3-7 112,-5-7 117,-2-4 90,-2-4 1392,-2-3-616,0-7 0,0-1-390,-2-3-45,2 1 1,1 1 314,5 11-521,0 3 139,2 9-324,6 12-62,1 2-68,3 6-200,1 0-46,5 1 163,1 1 44,9 2-117,21 6-168,18 3-1007,-3-4 0,2-1 1273,-15-2 0,0-2 14,7 2 0,0-4-221,12-7 260,-17 0 28,6-8 34,-22-1-2557,-5-1 2646,-3-3 29,-6 0 263,-1-7-207,-5 6 5,-1-5 16,-4 8-4,-1 2 1419,-2 1-1420,0 2 383,-3-2-461,3 6-34,-1 1 3319,2 4-3425,2 2-73,-1 1-56,-1 3 51,1 3 16,-2 6-11,-1 6-62,-2 20 6,2-5-637,-1 15 525,4-12-106,1 0-146,2-1-190,3 2-1642,5 12-347,0-13-6570,2 6 9197,-5-22 0,-2-10 0,-3-4 0</inkml:trace>
  <inkml:trace contextRef="#ctx0" brushRef="#br0" timeOffset="69023">20021 8310 22867,'-19'58'-1751,"5"-6"1,25-14 0,-4-15 0</inkml:trace>
  <inkml:trace contextRef="#ctx0" brushRef="#br0" timeOffset="69382">20423 8615 21607,'0'-5'4005,"-1"2"-3837,1 3-56,-69-21-50,41 21-1244,-20-4 1,2 6 1204,18 18-12,-1 13 0,2 2-5,5 0 140,4-2 0,3-1-174,11-6 0,2 0 6,7-1 470,3-1-470,5-1 5,5-3 0,15 3 45,-6-9 0,10-1 11,-12-10 23,0-6 84,5-11-46,-7-4-21,3-11 10,-12 1 1,-2-5 0,-4-3 96,-3-4-107,-3-3 5,-4-1 5,-2 0 18,-2 2-239,-2 10 0,-1 0 188,-1-4-150,-6-12 117,10 35-46,2 4-72,0 5-51,2 2 1057,1 3-1068,0 5 942,-1 5-1037,1 7-712,0 21 157,0-6-965,3 14-194,1-11-3579,3 0-3535,0-3 9080,-1-6 0,-2-13 0,-2-6 0</inkml:trace>
  <inkml:trace contextRef="#ctx0" brushRef="#br0" timeOffset="69712">20758 8745 26406,'12'-37'162,"0"0"1,8-23-169,-20 60 331,-1 2-336,-1 4 129,-3 6-107,-1 6 6,-1 5-11,-1 5 31,-1 15-82,1 4 45,3-1-17,3-3 6,2-18 11,0-3 0,1-4 176,0-5-165,1-3 23,-1-5 16,0-3 12,1-2-17,0-4-6,2-4 6,8-18-12,-1 1 12,7-11-6,8-8-22,-4 10-11,10-11-759,2 5 775,-8 12-5,6-2 0,-11 15-23,-3 5 6,0 5-11,-1 2-17,1 2-45,10 12 23,-5 0-538,9 12 381,-8 0-118,0 3-207,0 1-280,-2 2-476,-3-1-1031,-3 1 2319,-3 3 0,-6-16 0,-2 0 0</inkml:trace>
  <inkml:trace contextRef="#ctx0" brushRef="#br0" timeOffset="70797">21662 8649 25394,'5'-10'22,"-3"25"-22,-4 23 6,-2 14-946,-1-15 934,-2-1-16,-2 0-12,-2-3 6,0-1 5,-2-3 12,1-5 6,2-4 10,1-5 338,2-6-299,3-4 163,1-3-151,2-4-28,1-5 0,0-6 5,0-6 1,0-6 5,2-5 0,2-5-2882,1-4 2904,3-4 1,0-4-800,2-3 788,1-1 26,-3 15 0,1 1 30,5-16-5,2-10 0,-5 27 27,-3 5-44,-1 5 6,-2 5 33,0 2-39,-3 7 2901,1 3-3058,-3 5 1252,2 5-1190,2 4 22,3 5-6,2 6-33,4 4 23,2 5-1,0 5-16,1 3 5,0 2-639,0 4 628,-1 0-11,-1 1 22,2 0-17,-1-2 12,2-3 0,0-5 16,2-2-16,1-6 10,-1-5 18,-2-4 78,1-6-22,-7-3-6,0-11-45,-5-4 11,-2-9 12,1-4 16,-1-6 6,0-5 28,0-26-691,-2 10 626,0 16 1,-1 0 14,1-17-2967,0 2 2995,0 2 5,1 4-16,0 5-12,-1 5 28,0-2-61,-1 17-23,0-2-78,-1 17 338,0 1-523,2 9 3314,1 1-4558,10 23-2302,10 8-5197,1-1 8175,1-1 0,-15-25 0,-5-5 0</inkml:trace>
  <inkml:trace contextRef="#ctx0" brushRef="#br0" timeOffset="71204">22679 8699 23623,'-31'-41'833,"-1"1"0,3 2 0,5 10-699,10 22 0,-5 2-111,3 2-1,-7 5-5,5 4-11,-2 5-1,-1 4-5,0 3-11,1 4-6,2 2-5,-2 15-34,7 3 22,2-1-3403,8-5 3393,5-15 16,3-3 5,5-2 12,4-3 22,4-4 17,3-4 0,3-3 6,2-4 11,2-5-2269,1-5 2274,0-4 18,-3-4 2273,-3-2-2134,2-15-84,-9 6 0,1-10-2268,-9 12 2291,-4 3-818,0 2 823,-3 4 1864,0 3-1864,-1 5-22,-2 2-1,1 3 2813,-2 3-2908,1 1 1832,0 1-1899,1 1-10,0 1 10,-2 2-28,0 3 34,-1 6-50,0 3-219,-1 19-263,3 9 112,4 1-196,5 0-269,4-14-476,5-1-6178,13 10-1294,-7-13 8754,7 2 1,-19-19 0,-4-5-1</inkml:trace>
  <inkml:trace contextRef="#ctx0" brushRef="#br0" timeOffset="72021">23019 8724 19008,'0'-7'4856,"0"2"-2750,0 5-1350,1-62-1204,0 46 565,0-46 106,-1 61-335,0 1 67,0 5 34,4 11 28,0 3-12,3 10 7,-2-2-7,0 1-10,-1 1-68,-2 22 56,0-19 501,-4 13-501,0-26-6,-7 0 74,0-8-18,0-1 12,1-9-17,3-6 6,1-3 5,1-6-17,1-3 6,1-2 45,8-26-22,7 0-23,4-9 0,2 13-276,-2 14 265,-1 4 0,1 3-23,0 3 17,-1 2-5,-1 5-12,7-1-10,-6 7-7,14 0 18,-13 5-12,9 4-17,1 9-3116,-5 2 3116,6 8 1,-11-2-18,-3 2-2079,-2 3 2114,-4 0-120,-4 1 125,-2-1-62,-8 9 62,-1-10-6,-7 5 17,1-14-6,-2-2 6,-1-4 23,2-3 21,1-3 2282,4-3-2270,1-1 3070,3-1-3092,2-3 245,1-1-257,0-4 0,3-3 6,2-2-16,3-2 4,4-2-10,2-1 28,11-12-3421,-3 7 3404,7-8-404,-8 10 432,10-4-34,-9 8 0,6-1-5,-11 9 5,-2 3 11,-1 3-11,1 1-11,-1 1 3187,1 0-3198,2 3 16,0 1 594,2 3-599,-1 2-23,1 3-5,-1 0 39,-1 4-27,-2 0 10,-2 1 6,-2 0-39,-1 8 16,-4-7-5,0 5 6,-2-9-40,4 8 29,-2-8 5,4 5-17,-3-11-11,1-1 17,5-1 44,-1-2-5,6-1-16,-3-2 16,1-2 0,3-1 28,-2-3-28,2-2 28,8-9-23,-6 2 18,6-7-12,-7 3-6,1-4 12,1-1 45,9-15-807,-9 8 784,5-9 45,-14 14-6,-3 2-459,-5 3 481,-3 3 1,-5 3 101,-8 0-96,-1 4-72,-7 2 756,6 6-751,-1 1 494,1 2-500,0 3-16,2 1-17,0 5 0,0 2 6,0 4-12,0 2-5,-1 3 11,-2 17-56,4 8-768,2 3 712,8-2-39,7-12-107,7-1-212,8 1-437,5-2-824,8 0-5063,4-3 6794,9 2 0,-21-16 0,0 0 0</inkml:trace>
  <inkml:trace contextRef="#ctx0" brushRef="#br0" timeOffset="73438">25032 8211 20767,'19'-53'1715,"0"-1"1,0 4 0,-7 15-1268,-12 32-369,-1 2-46,-1 3 1,-2 5 100,-10 22-78,0 3-1172,-10 22 1161,1 0-31,10-23 0,-1 1 8,0 3 1,0 3-5,0 0 1,-1 4 0,1-1-11,-2 7 0,2 2-648,-1 5 0,1 4 0,2-4 634,4-6 1,3-2-9,-2 13 0,8 0-37,14-9 1,7-5-42,-3-10 0,5-3-85,12 10 1,4-5-1330,-3-12 0,2-4 853,5 0 1,1-2-303,2 0 0,1-2-2662,2-1 0,0-1 3617,9 1 0,-5-3 0,6 2 0,-3-3 0</inkml:trace>
  <inkml:trace contextRef="#ctx0" brushRef="#br0" timeOffset="74097">26200 8564 22038,'0'-7'3921,"0"1"-3876,0 6-101,0 0 45,10-3 0,-5 18-34,10 4-756,-1 27 0,-3 8-706,5 4-1079,-1-5 0,0-3-6516,-1-8 8539,-1-9 0,-7-15 0,-2-9 0</inkml:trace>
  <inkml:trace contextRef="#ctx0" brushRef="#br0" timeOffset="74472">26541 8231 21378,'-43'-27'136,"-1"0"0,5 1 0,7 9-85,19 19 964,3 2-987,1 3 357,1 5-391,3 1 195,1 3-200,2 9 22,4-5 17,4 7 39,13-3-16,0-6 95,11 2-135,-6-8 39,0-5 6,-3-1 62,-2-4 50,-4 0 173,-1-6-201,-7-1-39,1-6 0,-7-1 393,1-2-308,-9-16-114,1 11-10,-5-10 5,1 16-16,0 3-12,1 2-39,1 2-62,2 2-274,0 1 128,3 3-10,-2 3-56,1 6-113,-2 5-279,0 7-437,-1 3-685,3 3-2468,1 4 3408,3 6 0,0-18 0,2 1 0</inkml:trace>
  <inkml:trace contextRef="#ctx0" brushRef="#br0" timeOffset="74864">26893 8591 26301,'-25'-8'56,"5"9"-51,22 27-21,0 4 21,2 0-5,2 12 0,-1-11-869,1 4 858,-3-15 229,-2-6-212,1-4-1,-2-3 40,0-4 56,0-2 459,0-2 242,0-8-712,0-1-40,0-10 12,0 0-1,0-5 1,1-16-34,3 7-1812,2-11 1818,3 13 22,2 3-22,1 2-1,0 5-5,1 2-17,0 3 17,5-1-11,-3 6-22,4 0 5,-5 6-12,2 2 1,2 0 1795,2 4-1824,2 1 7,1 3-34,2 4-6,0 4-34,1 2-49,-1 3-63,0 3-83,-3 3-85,-1 4-596,-3 1 249,-2 3-1188,-2 1 365,-1 1-1591,-2-1-5780,-3-4 8928,-1-4 0,-4-14 0,-1-4 0</inkml:trace>
  <inkml:trace contextRef="#ctx0" brushRef="#br0" timeOffset="75337">27604 8910 20142,'25'-44'623,"0"-1"1,-3 5 0,-4 6-187,-9 14 1123,-2 3-1246,-3 5 661,0 2-830,-2 4 313,-2 3-525,1 2 1058,-1 5-1008,2 4 304,0 8-276,2 6-5,0 5-12,3 7-229,0 3 235,1 5-759,1 2 759,0 1-14,-4-11 0,1-1-14,2 17-6,-1 12 12,-3-23 5,-3-5 6,0-4 11,-2-5-17,-2-5 0,0-5 34,-2-5 11,-1-5 208,0-2-191,-3-10 780,-3-14-791,1-3-17,0-11-779,6 4 773,1-4 6,2-3 0,1-5-12,4-3 6,0-2 1,4-4-1,0 1-6,1-3 1,0 2-6,0 0 28,-3 17 0,-1 0 6,3-16 5,0-10 0,-3 24-11,1 3 11,1 5-11,1 3-17,4 3 1,0 4-12,5 1 0,4 4 0,4 2-820,5 4 820,1 5-6,1 1-47,1 15 0,-1 4 13,1 2-53,-4 2 0,-4 3 42,-11 4 18,-6 3-18,-4 0-561,-7 2 596,-7 0 10,-8-3-5,-8-1-929,-8-4 940,-3-3-2316,-7-5 2310,12-8 0,-1-2-27,-16 1 91,-13-1-119,27-7-79,6-1 236,5-2-595,7-3-409,5-3-738,6-3-2835,6-1 4790,9-6 1,-5 9 0,4-1 0</inkml:trace>
  <inkml:trace contextRef="#ctx0" brushRef="#br0" timeOffset="75699">28565 8453 21321,'3'-1'2000,"0"1"-342,-3 0-1513,-69 44-50,46-10-332,-14-3 1,3 0 281,28 8-1,11-11 1,4 0 6,8-1 128,5-2-95,19 4-16,-8-10 133,23 4 90,-19-17-145,-1-6-6,-9-9 6,-11-5-46,-1-4-10,-1-4 5,-3-4-3277,-1-5 3254,-2-3-4,-3-3-324,-1-1 329,-1-15-34,-1 15-16,-1-8 10,0 21-21,-1 4-1,1 6-22,-1 4-34,0 5-50,1 3-538,-1 1 375,2 8 6,1 1-106,3 9-124,2 2-112,0 5-151,1 3-212,0 2-293,1 2-463,-1 2 558,2 1-3477,2 1-4249,0-4 8881,-1-4 0,-6-12 0,-1-7 0</inkml:trace>
  <inkml:trace contextRef="#ctx0" brushRef="#br0" timeOffset="75995">29146 8818 23780,'26'-47'429,"1"-1"1,-4 6-1,-3-1-85,-10 3 1,-2 1-1269,4-16 974,-3 10 1,0 1-612,1-11 611,2-3 6,0-1 23,2 0-18,-2 1 7,0 3-576,-2 4 614,-2 6 29,-2 5-2290,-3 7 2295,-2 7 359,0 5-376,-1 6 640,-3 4-757,2 5 914,-3 3-937,1 3 3383,-1 3-3366,-3 4 0,-4 7-3331,-4 6 3348,-3 8 11,-3 5-569,8-3 0,0 3 530,-5 21-256,7 1 1,2 1 269,5-19 0,2 0-15,0 13 1,2 3-48,6 2 1,3-1-629,-2-12 1,1 1 604,5 11 1,2-1-9,-3-16 1,2-3-23,-1-1 0,2-1-42,-1-2 0,1-1 389,15 27-744,-2-8-305,0-4-15,-4-8-269,-1-6 974,-3-7-9707,2-7 9725,-7-8 0,-3-3 1,-9-5-1</inkml:trace>
  <inkml:trace contextRef="#ctx0" brushRef="#br0" timeOffset="76159">29205 8440 26754,'40'-26'-327,"0"1"1,-9 2-1,1 7-180,4 17 0,0 7-1761,15 2-7192,-6 0 8044,-7-2 1,-18-4 0,-9-2 0</inkml:trace>
  <inkml:trace contextRef="#ctx0" brushRef="#br0" timeOffset="76925">30484 8649 21461,'15'-57'903,"-1"0"0,0-1 0,-1 2 0,0 0 0,-4 12-500,-3 5-89,-4-1-1648,-5 24 1502,1 5 423,-2 4-563,0 5 230,3 1-286,-2 4 12,3 3 16,-4 8 22,2 8-5,-1 7 392,2 9-403,-1 6-3285,3 6 3279,2 4-8,1-12 0,0 1-439,0-9 1,1 0 435,0 10 0,1 1 0,0 16-17,1-2-23,-1-1 6,0-4-5,1-4 0,-1-6 10,0-6 7,-2-7-12,-2-2 288,-4-15-215,-3-2 2929,-14-25-2969,0-2 7,-11-19 861,5-2-861,-2-7 27,2-7-31,8 10 1,2-2-806,4 9 1,1-1 804,-2-12 1,2 0-3,5 11 0,3 2 8,-1-2 0,2 1 3,1 0 0,2 0 11,3-12 1,3 1-10,-2 12 1,2 1 3,8-19 0,2 2 27,6-2-30,-8 20 0,1 2-728,7-7 731,1 5-17,1 3 22,3 4-28,2 4-615,2 5 604,3 3 11,1 6 1243,1 2-1231,0 5-6,0 4 160,-3 5-155,-1 6-16,-3 3 11,-4 3-45,-7 3 28,-6 16 11,-12-8 34,-11 11-23,-13-11-2287,-10-1 2282,-8-2 22,-7-1-11,-4-3-455,-1-2 467,2-1-733,3-4 676,7-2-67,6-3-100,8-3 202,9-2-534,6-2 1773,6-1-2360,7 2 1101,5 0-4792,9 2-4056,4 0 8878,2-1 0,-10-5 0,-3-1 0</inkml:trace>
  <inkml:trace contextRef="#ctx0" brushRef="#br0" timeOffset="77947">31398 8414 15395,'1'-7'4308,"0"1"-1121,-1 6-2465,8-60-2863,-5 40 2381,1-13 1,0 1 494,-4 22-455,-1 4 747,0 0-741,-4 5 226,-1 0-389,-25 11-100,7-1-900,-20 10 883,15-2 5,0 3-22,3 4 5,3 0 931,4 1-953,5 1 11,5-1 11,4 1 1,3-1-1,7-2 6,2-1-17,7-1 28,3-4-98,2-2 110,2-4 21,1-5 7,-1-3 10,0-3-10,0-5 5,0-5-23,-1-4-10,1-2 78,5-13-40,-8 6-10,4-9 10,-10 10 965,-2 0-870,1-6 341,-3 10-396,-1-4 132,-3 13-138,-3 3-22,0 3-84,-1 1-17,-6 12 17,1 0 11,-5 11-6,3-3 12,1 4-6,1-1 0,2 2-12,1 0 1,3 1-3386,3 0 3385,3-2 7,3-1-418,1-1 412,1-2 11,1-4-5,-2-3-7,-1-3 29,-2-5 3180,-2 0-3175,3-8 618,-3-2-634,3-6 28,-2-4-1,0-2 6,2-15-27,-3 5 4,1-10-10,-2 8-523,0-2 511,1 1 1,2 0 5,1 1-6,2 3-281,7-6 292,-3 11 1,4-3 11,-6 12 16,4 1-27,-3 5-1,3 0 1,-6 5 0,1 2-1,1 0 1,3 2 518,10 8-519,-5 0-16,6 8 297,-10 0-291,-1 3-6,-2 3-51,-1 16 45,-3-6-1408,-2 13 1414,-5-12-6,-2 0-17,-1-1-5,0-1 0,0-2 39,1-2-50,2-3-6,1-1-12,2-4-55,2-1 28,3-3-17,3-4-207,13-3-45,14-7 224,2-4 33,6-7 1437,-12-4-1363,-1-3 22,-1-4-2516,-1-1 2533,-4-4 16,-2-1-361,-3-1 412,-4-3-28,-2 0 11,-5 0 61,-1-12-5,-7 11-5,-1-9 10,-7 16 23,-3 3-22,-2 2 16,-2 3-22,0 4-73,1 2 50,1 3-38,1 2-1,1 3 2368,1 1-2424,-2 4 484,-1 1-416,-3 5-34,-3 3-79,-22 30 51,16-17 49,-15 22-54,25-26-12,1-1-11,4 0 6,1-2-29,5 11 62,1-11 1,5 4 4,0-15-4,1-4 60,9-1-38,-3-5-6,8-4-11,-5-3-12,1-3 23,0-3 6,-2-2 16,-1 0 6,-2 0 0,-2 0 6,-2 2 61,1-2-56,-5 6 6,1-1 0,-6 8-34,0 2-196,-1 1 101,-1 8-5,0 2-102,0 18-3335,1-4 3358,2 13-22,2-9-138,4 3-126,3-1-196,2 0-246,2 0 868,10 3 0,1-1 0,-7-6 0,24 21 0</inkml:trace>
  <inkml:trace contextRef="#ctx0" brushRef="#br0" timeOffset="78729">32857 8453 18662,'5'-40'392,"-1"1"0,0 1 1,0 10 2164,-2 23-2333,0 0 992,-1 2-1043,-1 2 530,1-1-725,-1 7 2008,0 2-1969,0 7 5,-2 4-16,-5 24-57,-2-1 51,-4 18 0,3-21-11,2-5 11,4-11-5,1-1-1,1-2 17,1-2 0,1-3 17,0 0 6,0-7 39,0-1 106,0-6-117,1-7-29,1 0-27,1-10 5,0 1 11,3-14-5,-2 5-299,0-9 304,-1 8-16,-1-2-3265,3-11 3270,-1 9-2206,3-7 2190,-2 16-1,2 3 6,-1 5 137,9-1-159,-1 7 2268,4 0-2235,-2 8 3376,-4 2-3393,8 9 0,-5 0-5,6 5-11,2 15 33,-7 0-11,4 7-3409,-11-7 3398,-6-10 5,-2 0-5,0-2 28,-1 0-28,0-3-6,-1-2 0,0-3-11,0-3 23,0-3 3408,0-4-3213,0 0-162,0-7-17,-1 0 12,-2-7-6,1-2-1,0 0-4,1-1 10,0-7-22,1 6 0,3-3 11,1 7-16,4 1 5,-3 4 0,2 0 0,-2 5 0,1 0-6,0 2 0,2 0 6,1 0-5,1 0-23,12 10 33,-8-2-5,8 7-11,-12-4 6,0 2-23,-2 1-6,0 2-22,0 2-286,4 12-89,-1-5-1141,7 9-299,-1-8 1871,5 2 0,-9-13 0,1-1 0</inkml:trace>
  <inkml:trace contextRef="#ctx0" brushRef="#br0" timeOffset="80138">30248 10320 20469,'-14'40'885,"4"-7"-532,19-30-40,2-1 663,4-2-819,4-3-34,4-2-50,5-5-17,2-4-12,3-3-4,-1-2 105,10-14 18,-4-8-1823,-17 13 1,-2-1 1731,3-19 103,-9-8-1043,-11 26 992,-2-4 149,-12 13-256,1 11 52,-10 0-63,6 9 10,-3 5-4,-2 2-1,-3 5 6,0 4-17,-1 2 0,0 4 11,1 1-11,0 4 5,2 1 2281,3 3-2280,2 0-6,4 1 2932,3 0-2944,4 0 24,3 0-12,7-1-680,2 0 680,9-3-11,4-1 22,21 5 0,-5-11-11,15 3 6,-12-15 0,0-5-1,-2-4 18,0-6-12,-3-6-1576,-1-7 1593,-2-5-2500,-2-8 2488,-3-6-4,-3-7 95,-2-5-93,-7 9 0,-2-1-6,-3 10 0,-1-1-5,3-13 0,-1 1-6,-3 13 0,-2 2 11,1-1 1,-1 0 8,4-28 22,-1 4 23,-2 6 5,-2 5 22,-2 6 102,-2-2-79,-2 14 162,-4-4 852,2 22-1131,-2 0 3061,5 8-3062,-1 4 981,-7 24-969,3-3-1,-6 24-2124,4-8 2108,2 7 0,2 4-6,1 5 0,2 5-14,4-14 1,1 1-1,0-11 0,-1 1-14,4 10 1,1 3-105,3-2 1,-1-3 36,-1-11 0,0 0-42,3 8 0,0 1-855,-1-9 0,0-2 230,4 15-341,3 8-594,-10-28-2207,-4-4 3921,-1-5 0,-3-9 0,0-3 0</inkml:trace>
  <inkml:trace contextRef="#ctx0" brushRef="#br0" timeOffset="80888">30827 10225 18811,'41'-24'-128,"-1"-1"1,1 1 0,14-11 0,-2 11-42,-16 24 1,-2 5-23,19-1 79,-20 1 0,-1-1-123,6 2-62,-5 0 1376,-6-1-1364,-6-1 838,-5-2-598,-5 0 552,-5-2-177,-2 1 1183,-5-6-1256,-1 2 574,-5-6-490,1 3 19,-3-1 345,-1 4-380,1 0-45,-2 2-22,2 0-68,0 1-56,-1 0-38,2 2-40,0 1-28,3 2-12,0 2 12,4 0 28,3 0 12,2 1-1,6 2 0,5-1-22,5 0 11,19 2-11,-6-5 11,2-4 0,0-1 16,0-6-3402,18-5 3397,-33-2 12,-2-4-34,-4-2 17,-1-2-6,-6-1 22,0-1-5,-5 0 28,-1 0-1,-2 2 1,-3 1 146,-15-7-203,4 11 3421,-12-4-3431,7 14-6,-2 2 11,-2 3 17,-13 6-28,8 1-17,-7 7-11,13-1 6,-7 13-1,9-4 7,-4 9 4,9 5-459,7-7 454,1 10-3256,7-11 3234,4 0-2159,3 0 2164,7 1-332,5 0 310,18 13 22,-3-11 1,13 8-1,-9-16 150,16 2-144,-21-17 0,0-1 2111,20 6-2095,9-17 35,-32-11 3104,-1-5-3155,-8-7 0,-11 1 6,0-16 11,-5 6 11,1-25 131,-4 26-137,0-9 40,1 17 22,1-5-23,0 10-5,2-4-11,-1 13 11,2 1-11,1 2 61,6 0-72,-1 3 622,13 1-623,1 5-5,1 3-16,2 4-1,-8 3-11,0 3 0,0 1-3375,-2 3 3380,0 1-5,3 13-11,-6-4 5,1 9-5,-8-7-67,-2 14-213,-3 7-73,-1 0-1323,-3-1 661,-1-15-805,0-2-4672,1-1 6503,0 0 0,0-14 0,0-2 0</inkml:trace>
  <inkml:trace contextRef="#ctx0" brushRef="#br0" timeOffset="81505">33395 8568 11525,'-7'-7'4862,"1"1"-3507,6 6 3933,0 0-4991,-33-11-652,25 8 629,-24-8 171,32 11 855,0 0-1116,3 0-49,0-1-6,4 0-79,2-2 459,5 0-520,6-1-62,6 1-134,6 0-1375,4 1 462,3 1-2476,3 1 3596,6 0 0,-22 0 0,-2 0 0</inkml:trace>
  <inkml:trace contextRef="#ctx0" brushRef="#br0" timeOffset="82563">32543 9798 18106,'-1'-4'3165,"0"1"-1602,1 3-1490,-45-23-23,34 20 258,-28-5-73,47 25 23,9 12-615,5-2 531,7 5-1905,8 3 1832,6 4-37,-8-5 1,1 2-1333,-8-7 0,0 1 1290,9 10 1,-1 4 8,-3 6 0,-5 1-491,-7-12 1,-2 0 456,4 15 0,-4-1 3,-11-15 0,-3-2-6,-2 0 1,-2 0-35,-4 0 1,-4-1-70,-1 0 0,-3-1-199,-5 0 0,-2-1-485,-4 0 1,-1-1-2236,-3 0 1,-2-1 3027,-8 5 0,1-4 0,-2 4 0,-1-3 0</inkml:trace>
  <inkml:trace contextRef="#ctx0" brushRef="#br0" timeOffset="85981">15634 10491 14936,'-4'-7'2924,"0"2"-852,4 5-1596,-66-54-3229,39 38 2904,-13-14 0,1 4 90,17 21 826,3 3-999,-3 2-96,9 3 499,-1 3-505,6 4 29,2 2-18,1 4-5,1 0 1719,2 2-1719,1 0 11,1 1 12,3 0 5,2-1-12,4-1-10,6 6 11,-3-6-12,5 3 18,-6-8 16,0-1-22,-2-2 22,-1-1-11,-2-1-6,-1-2 29,-3 0 22,-1 0 89,-1 3-28,-2-1 107,-10 11-22,-13 3-107,-4 1-1780,-7 2 1730,5-6-23,-1 1-22,0 0 39,0 1-22,2-1-2822,3 0 2811,5-3-34,5-2-7,6-1 12,5 3 40,6-5 16,6 4 24,6-5 4,7-1-5,6-1 763,6-2-802,5-1-17,5-1-6,-1-3 0,2 0-5,11 0 1014,-13 0 0,-2-1-1008,-6 0-52,0 0 0,-14 0 40,-3 0 6,-12 1 476,-21 8-459,2-1 10,-17 8 1,4-3-2123,-5 2 2123,-2 2-1,-3 4-606,-2 2 601,0 2 0,-2 3-719,1 1 730,0 2 6,13-8 0,1 1-1837,-14 10 1825,17-12 1,2 0 5,-2 3 1589,7-2-1611,6-4 508,5-2-497,4-3 773,5 0-666,19 5-90,-4-7-17,17 5 2828,-6-12-2951,3-1-106,6-1-191,3-1-1028,2-1-597,5-1 2045,7 0 0,-25 0 0,-1 0 0</inkml:trace>
  <inkml:trace contextRef="#ctx0" brushRef="#br0" timeOffset="86812">16620 11942 18196,'-42'-29'2627,"20"9"-2655,53 5 0,23 2-1883,-12 4 0,3 3 0,0 0 1899,10-2 1,1 1-4,-4 1 0,2-1 0,-2 1-264,11 0 1,-1 0 257,-18 2 1,0 0-1,0 0 0,2 0 1,1 0-1,-1 0 6,2 0 0,0 1 1,0-1 8,1 1 0,0-1 1,1 1 3,-1 0 0,1-1 0,0 1 5,1 0 1,0 0 0,-1 0 0,1 1 0,-1-1 0,1 0-12,-1 1 1,1 0-1,-1 0-15,-1 0 1,0 0 0,0 0-40,-2 1 1,0 0-1,0 1-50,-3-1 0,1 0 0,-1 1-413,17 0 0,0 0-119,-4 1-1,-2 0-596,-6 0 1,-1 1-1615,-4 1 0,-3 1 1305,-7-1 0,-2 1 1550,16 4 0,-24-4 0,-12-2 0</inkml:trace>
  <inkml:trace contextRef="#ctx0" brushRef="#br0" timeOffset="87046">16302 12848 16598,'55'-18'19,"1"0"0,-1 0 0,0 0 1,-3 2-1,0-1 0,-2 1 0,-6 2-2137,7-1 0,-4 1 2171,4 0 1,1-1 18,4 1 1,0 0 5,2 0 1,1 1-18,0 1 1,5 0-21,-20 5 1,3-1 0,1 0 0,1 2-146,2-1 1,1 1-1,1 1 1,-1-1-214,0 0 0,1 1 1,-1 0-1,0 0-64,-2 2 0,0-1 0,-2 2 1,-2-1-1224,-2 2 0,-2 0 1,0 1 1603,5 0 0,1 0 0,-6 0 0,-5 0 0,-3 0 0,-1 1 0,-1-1 0</inkml:trace>
  <inkml:trace contextRef="#ctx0" brushRef="#br0" timeOffset="87320">16403 13409 18100,'-44'15'652,"-1"0"1,0 0 0,-14 4 0,26-5-446,58-12-634,23-7 555,13-5-1951,-3-1 0,4-2 1901,-11 3 1,2-1-14,-5 1 0,4-1 1,-3 1 51,12-2 1,-1 0-478,-19 4 1,2 0 0,-1 0 435,2-1 1,1 0 0,-1 1-353,1 0 0,0 0 0,3-1 339,0 1 0,3-1 0,2 1 0,0-1-40,1 1 1,1-1 0,0 1 0,-1 0-19,1 0 1,0 0 0,-1 0-1,0 1-12,-4 0 0,0 0 0,-1 0 0,-3 1-346,-2 1 1,-3 1 0,0-1 290,18-2 1,2 1-100,-10 1 1,2 0 0,-2 1-31,5-1 0,-1 0 4,-10 2 1,2 0-1,-4 0-250,-1 1 1,-4 1-287,-2-1 1,-1 2-586,28-1-2725,-10 1 4033,-3 1 0,-25 0 0,-4 0 0</inkml:trace>
  <inkml:trace contextRef="#ctx0" brushRef="#br0" timeOffset="88413">14622 14947 14682,'34'-26'89,"0"0"1,0-1 0,13-9 0,-3 7 16,-2 14 1,0 3 866,-2 1-917,-6 4-23,-6 1 6,-7 4 904,-8 1-853,-6 1 641,-4 0-417,-5 3-6,-6 1-17,-7 6-140,-9 2-84,-8 4-348,-10 2 337,-6 1-6,-6 3-531,-4 1 503,28-11 1,0 0 2,0 1 1,0 0 30,-27 13 16,2 1-16,7-2 6,-5 9-62,20-11-6,-1 5-249,22-11 249,4-3 23,5 0 0,3-2 44,5-1 68,3 0 17,8 0 39,3-2-28,5 1-45,3-2-34,5 0-1603,0-1 1559,3-2 624,-3 1-636,-2-2-5,-3 0 0,-3 0-6,-2-1-11,-3 0 213,-4-1-219,-2 1-16,-4 0-1,-3-1 3310,-2 0-3287,-3 0 266,0 2-171,-5 1 40,-4 3-12,-7 4-28,-7 3-16,-6 3-1929,-7 3 1922,-4-1 12,-3 3-224,1-2 174,2 0 5,6-1-39,5-2 6,8-1-1,6-3-16,5-2 0,5-1 17,3-1-1,4-1 23,3 0 1899,4-1-1888,5 2 293,15 4-309,-1-2-7,12 3 1,-7-4-359,1 0 348,-1 0 5,-1 2-11,-2-1-3262,19 20 3262,-25-12 11,12 14 6,-32-16 22,-2 0 12,-4 4 21,-5-1 7,-5 3 22,-8-1 5,-3 2-68,-5-1 80,-3 1-6,-3-2 67,-16 9-100,13-9-29,-10 5-5,21-12-23,6-3-33,5-3-23,5-1-50,5-2-112,2-1-330,1 0 1791,4-1-1265,2 0 0,0-3 0,-1 0 0</inkml:trace>
</inkml:ink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763BF-0C55-281A-65B3-F08B1EF456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8C35B2-D440-F13A-2D1A-51BE785264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77158B-4DC9-4878-985F-1F447515A7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C32BEA-CBC0-6848-9372-267569DCB544}" type="datetimeFigureOut">
              <a:rPr lang="en-US" smtClean="0"/>
              <a:t>9/10/25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E1777E-BFE2-CBD3-DA83-D8480A761E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A4B2EE-76E6-9CA7-BF6E-5109362FC7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85846-8FF0-3A4B-B65B-A5C7BD5A7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697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8F869-7A30-6ED1-3A9E-9EF001F0A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F6110C-5F54-DF38-EDC1-E4E6967C95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031C6B-DC3C-448F-D480-B6FC0CF95A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C32BEA-CBC0-6848-9372-267569DCB544}" type="datetimeFigureOut">
              <a:rPr lang="en-US" smtClean="0"/>
              <a:t>9/10/25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284D0F-0D34-DFDE-839F-2A2EFDC6F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9D0BA0-81DC-DA53-CD97-EDD17F1CA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85846-8FF0-3A4B-B65B-A5C7BD5A7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04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FF5B05C-385B-6334-3176-BF64840526F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655C32-7EFF-D297-B760-447F41FB55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28E23C-03BF-F155-AD8E-87A70C7F6A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C32BEA-CBC0-6848-9372-267569DCB544}" type="datetimeFigureOut">
              <a:rPr lang="en-US" smtClean="0"/>
              <a:t>9/10/25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AE6D42-0F00-6BED-5FE1-481CACDA4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43A765-8B01-9349-18B8-F55114B36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85846-8FF0-3A4B-B65B-A5C7BD5A7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1713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9E27E-F477-80DC-54DC-BA9725DCD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2E775E-9564-A5BD-396E-1E8B83A50B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0EDAEC-E849-073B-E195-ABDCE91FE9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C32BEA-CBC0-6848-9372-267569DCB544}" type="datetimeFigureOut">
              <a:rPr lang="en-US" smtClean="0"/>
              <a:t>9/10/25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621A1C-0418-3615-C088-95A27A1EB0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187ED3-E1B3-B28B-A71E-D59E46CC2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85846-8FF0-3A4B-B65B-A5C7BD5A7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6525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06130-B92B-72D8-132C-B61A25D739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C882FD-F350-8F1E-833B-66AB920C6F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2747F6-482C-2FFD-0784-38FD89FE46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C32BEA-CBC0-6848-9372-267569DCB544}" type="datetimeFigureOut">
              <a:rPr lang="en-US" smtClean="0"/>
              <a:t>9/10/25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FE271F-8EFA-41BF-D6DC-8654E404FB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B8047A-86E2-14ED-44B1-FE8D184FC4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85846-8FF0-3A4B-B65B-A5C7BD5A7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0344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190BC-61F0-C9B9-B907-59748E3C0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1C85A4-62F7-8F9A-3F0D-430D52EA0A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02E0E4-18D6-F5E6-4802-B9CBD8A7EA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D19161-BE45-84B9-297B-B328AAD17A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C32BEA-CBC0-6848-9372-267569DCB544}" type="datetimeFigureOut">
              <a:rPr lang="en-US" smtClean="0"/>
              <a:t>9/10/25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1B6EFA-D62D-3467-E39E-CCC8A5E01C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35CE20-D8C2-42C0-E4B1-CF2305B56F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85846-8FF0-3A4B-B65B-A5C7BD5A7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5840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41A7F-0487-4989-59C1-EC67BD812C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86328B-7152-C216-97AE-90F99C95CA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137B01-3C1A-9B41-5980-6F97B36B00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9BEAC5-100E-FFF2-C116-AC6BB3929B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500AAC-FF13-2EF6-9776-6E92C6FA1D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A089B92-5A30-8F97-0188-7743B2AB6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C32BEA-CBC0-6848-9372-267569DCB544}" type="datetimeFigureOut">
              <a:rPr lang="en-US" smtClean="0"/>
              <a:t>9/10/25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850954-24B4-3CBE-C969-E60C206C2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365528-F351-9A87-B443-0F8B564E1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85846-8FF0-3A4B-B65B-A5C7BD5A7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4398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9239A-639E-947C-89B2-3A989823C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8B8657-016A-AE9F-3493-F1D9814ACD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C32BEA-CBC0-6848-9372-267569DCB544}" type="datetimeFigureOut">
              <a:rPr lang="en-US" smtClean="0"/>
              <a:t>9/10/25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C24337-04C0-D050-E443-0907D7CBD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A09978-376B-CAC8-086E-DC9A0EFDE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85846-8FF0-3A4B-B65B-A5C7BD5A7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7248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523874-C990-DA21-7FA5-D61778F9E6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C32BEA-CBC0-6848-9372-267569DCB544}" type="datetimeFigureOut">
              <a:rPr lang="en-US" smtClean="0"/>
              <a:t>9/10/25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098FC74-E50A-6F87-A3C7-06ACAD8F3B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99418F-33A6-B0DC-898E-2E82E3D39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85846-8FF0-3A4B-B65B-A5C7BD5A7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3024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4D215-787C-487D-EBB0-BE2AEF03A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40BCB3-FE14-8E4E-F19B-E4ECF95190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AB39C6-992C-E227-9C3A-50F06EE173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2B79AC-6D2F-FB8B-CE1E-A238A149DC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C32BEA-CBC0-6848-9372-267569DCB544}" type="datetimeFigureOut">
              <a:rPr lang="en-US" smtClean="0"/>
              <a:t>9/10/25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7C7B27-D89C-E8D5-3717-DA2D75BDA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9268DF-DDDD-415B-4D9E-8C5E0E791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85846-8FF0-3A4B-B65B-A5C7BD5A7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5360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578150-13E9-1B89-FFF2-4F2AC79294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0FBD1B-995A-9B1C-D868-9E9E2A30C0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20B783-E34D-0D99-1FEF-4F831ABD90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58DB12-7530-F404-2959-686297552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C32BEA-CBC0-6848-9372-267569DCB544}" type="datetimeFigureOut">
              <a:rPr lang="en-US" smtClean="0"/>
              <a:t>9/10/25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9FBA8B-EF87-C075-1154-BCD46232C7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3F8295-0C4E-A655-E57B-5D8E28A6F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85846-8FF0-3A4B-B65B-A5C7BD5A7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9385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DCFA5D-823B-2356-0840-0336C1C6D5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46E19A-15AC-700A-C291-E60AB8222E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D3B0AB-7B0C-65CA-8C4E-31DA6008CF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DC32BEA-CBC0-6848-9372-267569DCB544}" type="datetimeFigureOut">
              <a:rPr lang="en-US" smtClean="0"/>
              <a:t>9/10/25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E9CBBD-50B3-0720-2735-D47FCC21C1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AAAB36-2048-DF6E-BFA3-BECD1CE05F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5285846-8FF0-3A4B-B65B-A5C7BD5A7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677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8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9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EE7801-80F6-5682-77AE-873D02FB1EC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BDDB0CBA-0A3E-AB37-1FA7-F5F77C71804F}"/>
                  </a:ext>
                </a:extLst>
              </p14:cNvPr>
              <p14:cNvContentPartPr/>
              <p14:nvPr/>
            </p14:nvContentPartPr>
            <p14:xfrm>
              <a:off x="524160" y="2678760"/>
              <a:ext cx="5095440" cy="223200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BDDB0CBA-0A3E-AB37-1FA7-F5F77C71804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14800" y="2669400"/>
                <a:ext cx="5114160" cy="2250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250186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414E227-DE98-80CE-FB1A-07B67E8C69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DED7FCC-4E51-CAE9-B862-19ADA8B227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2BCD8D4-2737-D4E4-8690-535CA371E2F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7096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A8B1DCD-6FBB-7D0D-4187-AB3028C9AA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6133348-C953-FCFF-CD82-1BA6CE030B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A6D9D2F-7258-3BCA-5B1F-7CAB028BBFA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89986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103E2CA-D66D-804F-8B74-5A6DBCCF8A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EFC3974-D212-684A-B36C-5CB2B57934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5D83EF6-55F4-C9BA-945D-1156A27A57E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785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C335EBB-4C37-E38E-EDC8-1DE8804F3F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9B72488-E4A0-C8D3-62D6-668E6F0BC9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34FE376-B8D6-DFE5-E484-9FA062F446A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8468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23A58E0-8F12-8633-F80A-3FBADF696B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5FAA8C6-7BE9-EB10-C952-D2FC50BC9D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65E8B18-1B7B-DD25-A896-88F7D6A383A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0991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1AC2786-D3F0-F9E1-3D94-91497A3D02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36C7421-341E-4649-7653-87B202FA5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91679B0-9422-35C8-CF8C-FFB6CAEBFB6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1898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9E68FE9-839C-F39A-E2CB-EE354770A4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DE46234-60C0-BE9D-996F-BEBE204C3D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F1EF073-7567-C99B-FE2D-2675093DC54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08456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E200184-6686-A30D-72E0-E2B013BCC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817CFF8-6BF1-937F-77C0-11538BF599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34BC143-DE0E-4422-8948-9619FCFAF3B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20526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20FAC2F-4366-5813-0382-AE906485C6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71221C6-FF8A-D328-94FA-FCAF4814E3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F093981-DFBF-30DC-22C4-AA6377705B0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2625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F2D8A00-F329-A52A-39C2-4584078DF4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80581E1-48F7-F083-186C-20D22A2B26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373F684-6976-6206-C619-A45F574A23C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2202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DFFF452-CFA9-CEB7-4121-28D0EF67F85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B76EBF42-4B6A-C0AA-ABA1-7EB5E0D0E14B}"/>
                  </a:ext>
                </a:extLst>
              </p14:cNvPr>
              <p14:cNvContentPartPr/>
              <p14:nvPr/>
            </p14:nvContentPartPr>
            <p14:xfrm>
              <a:off x="958680" y="462960"/>
              <a:ext cx="11232720" cy="28479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B76EBF42-4B6A-C0AA-ABA1-7EB5E0D0E14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49320" y="453600"/>
                <a:ext cx="11251440" cy="2866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884220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B09BE4A-79FC-4841-D5C7-96D90BCB13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B34E91-ACDD-53C0-79CC-75F8A96FB3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6E0DDE6-08DB-A260-DF73-5BC22713013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6977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FAC1BA3-A560-14B5-26E6-0ED3907600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8E10208-AE3B-6F6C-5488-73AC3F7332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CFE21D6-B0C7-119B-AF1D-53E35E70143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11338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95CBB83-91C9-26DC-9D96-F389D0A46B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471A6F6-6DE3-167E-8DCB-896CB591D7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C94693C-3556-6F78-2C79-9B20515E97D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4344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DCCCD2E-03A1-2518-6B27-902A486DF3A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38D6200-1CF1-D09A-1759-A1E6EFF6505C}"/>
                  </a:ext>
                </a:extLst>
              </p14:cNvPr>
              <p14:cNvContentPartPr/>
              <p14:nvPr/>
            </p14:nvContentPartPr>
            <p14:xfrm>
              <a:off x="823680" y="652680"/>
              <a:ext cx="4558320" cy="15674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38D6200-1CF1-D09A-1759-A1E6EFF6505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14320" y="643320"/>
                <a:ext cx="4577040" cy="1586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845293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181A90F-4124-D3C9-52CA-F460DA3C05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052AA22-BD37-0501-1F53-667831F44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8EEFDC0-367F-1D6E-B3F5-E9652622377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1EE7D919-69B4-BF72-951C-415DE0C15448}"/>
                  </a:ext>
                </a:extLst>
              </p14:cNvPr>
              <p14:cNvContentPartPr/>
              <p14:nvPr/>
            </p14:nvContentPartPr>
            <p14:xfrm>
              <a:off x="812520" y="406080"/>
              <a:ext cx="9461880" cy="54669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1EE7D919-69B4-BF72-951C-415DE0C15448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03160" y="396720"/>
                <a:ext cx="9480600" cy="5485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427808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ECD4534-7AEA-EEEE-8136-56C81C2E85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B265EE9-8DAF-B4FD-4C39-116D694DA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BA2D1CF-D597-5B2E-9EC0-0BF8C344AAA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14DC3A22-BD5D-9E92-E2B0-AF458C18C973}"/>
                  </a:ext>
                </a:extLst>
              </p14:cNvPr>
              <p14:cNvContentPartPr/>
              <p14:nvPr/>
            </p14:nvContentPartPr>
            <p14:xfrm>
              <a:off x="826560" y="71640"/>
              <a:ext cx="10387800" cy="56498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14DC3A22-BD5D-9E92-E2B0-AF458C18C97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17200" y="62280"/>
                <a:ext cx="10406520" cy="5668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56341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07FE54C-A1D1-CE89-B568-E8E5A72E95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4EC08DF-D70C-FB6E-CE26-E0B77AC109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FF53F47-D020-712C-36B6-4951A9AE18F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690FC8E-1536-7B3C-351B-99461C939FE3}"/>
                  </a:ext>
                </a:extLst>
              </p14:cNvPr>
              <p14:cNvContentPartPr/>
              <p14:nvPr/>
            </p14:nvContentPartPr>
            <p14:xfrm>
              <a:off x="801360" y="298080"/>
              <a:ext cx="9199080" cy="516780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690FC8E-1536-7B3C-351B-99461C939FE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92000" y="288720"/>
                <a:ext cx="9217800" cy="5186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870172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CFC43F1-9BC7-4E51-EC77-F753482F5B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7E6DF13-6983-AFEE-D732-9BC6B0FCF4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CE811CE-AA41-9564-5391-28AEB928265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600FEDC2-E834-6887-AFBA-D57ABD95206B}"/>
                  </a:ext>
                </a:extLst>
              </p14:cNvPr>
              <p14:cNvContentPartPr/>
              <p14:nvPr/>
            </p14:nvContentPartPr>
            <p14:xfrm>
              <a:off x="1339920" y="348120"/>
              <a:ext cx="8393760" cy="25207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600FEDC2-E834-6887-AFBA-D57ABD95206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30560" y="338760"/>
                <a:ext cx="8412480" cy="2539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490198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3162088-FBDB-6B9D-733E-C18C18F121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7355708-711E-46DB-D63B-8DEE7609FF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CF5B695-97F7-6062-2894-7D2D2A6E777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7BAD9878-AD8E-9091-AB7E-9AA7A4934B1A}"/>
                  </a:ext>
                </a:extLst>
              </p14:cNvPr>
              <p14:cNvContentPartPr/>
              <p14:nvPr/>
            </p14:nvContentPartPr>
            <p14:xfrm>
              <a:off x="329040" y="403200"/>
              <a:ext cx="9952560" cy="55609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7BAD9878-AD8E-9091-AB7E-9AA7A4934B1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19680" y="393840"/>
                <a:ext cx="9971280" cy="5579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139388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0DBD1F7-3003-2657-FA78-CB93ADD1B6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FFDBB35-ADB7-6470-3880-668CD07450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ACC8183-E402-CF50-D866-76BF7508CDC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95B43907-8D1A-9624-4326-EE5CA9F2616E}"/>
                  </a:ext>
                </a:extLst>
              </p14:cNvPr>
              <p14:cNvContentPartPr/>
              <p14:nvPr/>
            </p14:nvContentPartPr>
            <p14:xfrm>
              <a:off x="1014840" y="409320"/>
              <a:ext cx="11095200" cy="54021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95B43907-8D1A-9624-4326-EE5CA9F2616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05480" y="399960"/>
                <a:ext cx="11113920" cy="5420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367371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938</TotalTime>
  <Words>0</Words>
  <Application>Microsoft Macintosh PowerPoint</Application>
  <PresentationFormat>Widescreen</PresentationFormat>
  <Paragraphs>0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Office 365</dc:creator>
  <cp:lastModifiedBy>Office 365</cp:lastModifiedBy>
  <cp:revision>1</cp:revision>
  <dcterms:created xsi:type="dcterms:W3CDTF">2025-09-10T13:21:14Z</dcterms:created>
  <dcterms:modified xsi:type="dcterms:W3CDTF">2025-09-11T05:00:02Z</dcterms:modified>
</cp:coreProperties>
</file>

<file path=docProps/thumbnail.jpeg>
</file>